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89" r:id="rId2"/>
    <p:sldId id="322" r:id="rId3"/>
    <p:sldId id="323" r:id="rId4"/>
    <p:sldId id="425" r:id="rId5"/>
    <p:sldId id="438" r:id="rId6"/>
    <p:sldId id="397" r:id="rId7"/>
    <p:sldId id="426" r:id="rId8"/>
    <p:sldId id="428" r:id="rId9"/>
    <p:sldId id="427" r:id="rId10"/>
    <p:sldId id="429" r:id="rId11"/>
    <p:sldId id="431" r:id="rId12"/>
    <p:sldId id="439" r:id="rId13"/>
    <p:sldId id="432" r:id="rId14"/>
    <p:sldId id="430" r:id="rId15"/>
    <p:sldId id="434" r:id="rId16"/>
    <p:sldId id="443" r:id="rId17"/>
    <p:sldId id="435" r:id="rId18"/>
    <p:sldId id="444" r:id="rId19"/>
    <p:sldId id="445" r:id="rId20"/>
    <p:sldId id="436" r:id="rId21"/>
    <p:sldId id="441" r:id="rId22"/>
    <p:sldId id="437" r:id="rId23"/>
    <p:sldId id="325" r:id="rId24"/>
    <p:sldId id="399" r:id="rId25"/>
    <p:sldId id="440" r:id="rId26"/>
    <p:sldId id="442" r:id="rId27"/>
  </p:sldIdLst>
  <p:sldSz cx="9144000" cy="6858000" type="screen4x3"/>
  <p:notesSz cx="7099300" cy="102298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2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ábor Dávid" initials="GDD" lastIdx="7" clrIdx="0"/>
  <p:cmAuthor id="1" name="Tamás Perjés" initials="TP" lastIdx="5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5C11F"/>
    <a:srgbClr val="C49500"/>
    <a:srgbClr val="C89800"/>
    <a:srgbClr val="DDDE3A"/>
    <a:srgbClr val="DD0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0" autoAdjust="0"/>
    <p:restoredTop sz="94706" autoAdjust="0"/>
  </p:normalViewPr>
  <p:slideViewPr>
    <p:cSldViewPr snapToGrid="0" snapToObjects="1">
      <p:cViewPr varScale="1">
        <p:scale>
          <a:sx n="128" d="100"/>
          <a:sy n="128" d="100"/>
        </p:scale>
        <p:origin x="-115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7" d="100"/>
          <a:sy n="77" d="100"/>
        </p:scale>
        <p:origin x="-3318" y="-84"/>
      </p:cViewPr>
      <p:guideLst>
        <p:guide orient="horz" pos="3222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5-29T09:21:38.687" idx="3">
    <p:pos x="1648" y="2440"/>
    <p:text>csere + beilleszteni</p:text>
  </p:cm>
</p:cmLst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Relationship Id="rId4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41325" y="31750"/>
            <a:ext cx="3076575" cy="109538"/>
          </a:xfrm>
          <a:prstGeom prst="rect">
            <a:avLst/>
          </a:prstGeom>
        </p:spPr>
        <p:txBody>
          <a:bodyPr vert="horz" wrap="square" lIns="10800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1325" y="141288"/>
            <a:ext cx="3076575" cy="111125"/>
          </a:xfrm>
          <a:prstGeom prst="rect">
            <a:avLst/>
          </a:prstGeom>
        </p:spPr>
        <p:txBody>
          <a:bodyPr vert="horz" wrap="square" lIns="10800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C50A6985-226C-4AA6-B3EE-8FAE4B0F2AA4}" type="datetimeFigureOut">
              <a:rPr lang="da-DK"/>
              <a:pPr>
                <a:defRPr/>
              </a:pPr>
              <a:t>14-07-2014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41325" y="252413"/>
            <a:ext cx="3076575" cy="109537"/>
          </a:xfrm>
          <a:prstGeom prst="rect">
            <a:avLst/>
          </a:prstGeom>
        </p:spPr>
        <p:txBody>
          <a:bodyPr vert="horz" wrap="square" lIns="10800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0" y="12700"/>
            <a:ext cx="377825" cy="379413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9F01CAEA-B3F2-4342-9481-59CB6994192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  <p:pic>
        <p:nvPicPr>
          <p:cNvPr id="5530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8" y="9882188"/>
            <a:ext cx="655637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38150" y="12700"/>
            <a:ext cx="0" cy="37941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2925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0" y="12700"/>
            <a:ext cx="382588" cy="379413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9AFA1A1D-A0A3-4ED3-81F2-A0334AD8F2BE}" type="slidenum">
              <a:rPr lang="da-DK"/>
              <a:pPr>
                <a:defRPr/>
              </a:pPr>
              <a:t>‹#›</a:t>
            </a:fld>
            <a:endParaRPr lang="da-DK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41325" y="31750"/>
            <a:ext cx="3076575" cy="109538"/>
          </a:xfrm>
          <a:prstGeom prst="rect">
            <a:avLst/>
          </a:prstGeom>
        </p:spPr>
        <p:txBody>
          <a:bodyPr vert="horz" wrap="square" lIns="10800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38150" y="141288"/>
            <a:ext cx="3076575" cy="111125"/>
          </a:xfrm>
          <a:prstGeom prst="rect">
            <a:avLst/>
          </a:prstGeom>
        </p:spPr>
        <p:txBody>
          <a:bodyPr vert="horz" wrap="square" lIns="10800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B4FAE6B9-5AE6-43E2-ADC2-1A982D702666}" type="datetimeFigureOut">
              <a:rPr lang="da-DK"/>
              <a:pPr>
                <a:defRPr/>
              </a:pPr>
              <a:t>14-07-2014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4925" cy="3836987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 anchor="ctr"/>
          <a:lstStyle/>
          <a:p>
            <a:pPr lvl="0"/>
            <a:endParaRPr lang="da-DK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188" y="4859338"/>
            <a:ext cx="5114925" cy="46037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da-DK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41325" y="252413"/>
            <a:ext cx="3076575" cy="109537"/>
          </a:xfrm>
          <a:prstGeom prst="rect">
            <a:avLst/>
          </a:prstGeom>
        </p:spPr>
        <p:txBody>
          <a:bodyPr vert="horz" wrap="square" lIns="10800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da-DK"/>
          </a:p>
        </p:txBody>
      </p:sp>
      <p:cxnSp>
        <p:nvCxnSpPr>
          <p:cNvPr id="8" name="Straight Connector 7"/>
          <p:cNvCxnSpPr/>
          <p:nvPr/>
        </p:nvCxnSpPr>
        <p:spPr>
          <a:xfrm>
            <a:off x="438150" y="12700"/>
            <a:ext cx="0" cy="37941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281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8" y="9882188"/>
            <a:ext cx="655637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7217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/>
          <p:cNvCxnSpPr/>
          <p:nvPr userDrawn="1"/>
        </p:nvCxnSpPr>
        <p:spPr>
          <a:xfrm>
            <a:off x="644525" y="6196013"/>
            <a:ext cx="0" cy="222250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>
            <a:normAutofit/>
          </a:bodyPr>
          <a:lstStyle>
            <a:lvl1pPr marL="0" indent="0">
              <a:buNone/>
              <a:defRPr sz="1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19824" y="613506"/>
            <a:ext cx="8304360" cy="35361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6"/>
          </p:nvPr>
        </p:nvSpPr>
        <p:spPr>
          <a:xfrm>
            <a:off x="419824" y="4775661"/>
            <a:ext cx="8304360" cy="253041"/>
          </a:xfrm>
        </p:spPr>
        <p:txBody>
          <a:bodyPr lIns="18000">
            <a:noAutofit/>
          </a:bodyPr>
          <a:lstStyle>
            <a:lvl1pPr marL="0" indent="0">
              <a:buNone/>
              <a:defRPr sz="14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9CEB515-DAC1-4DCE-9E64-2B67A2B6EB93}" type="datetime4">
              <a:rPr lang="en-US"/>
              <a:pPr>
                <a:defRPr/>
              </a:pPr>
              <a:t>July 14, 2014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COWI POWERPOINT PRESENTATION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5A63FE2-1330-4DC4-A590-CA9B346B4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1546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/>
          <p:cNvSpPr/>
          <p:nvPr userDrawn="1"/>
        </p:nvSpPr>
        <p:spPr>
          <a:xfrm>
            <a:off x="5692775" y="4149725"/>
            <a:ext cx="1668463" cy="2386013"/>
          </a:xfrm>
          <a:custGeom>
            <a:avLst/>
            <a:gdLst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2762491 w 2762491"/>
              <a:gd name="connsiteY2" fmla="*/ 5147590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633959 w 2762491"/>
              <a:gd name="connsiteY2" fmla="*/ 480034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251995 w 2762491"/>
              <a:gd name="connsiteY2" fmla="*/ 4835073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558724 w 2762491"/>
              <a:gd name="connsiteY2" fmla="*/ 514758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189545"/>
              <a:gd name="connsiteY0" fmla="*/ 0 h 5147590"/>
              <a:gd name="connsiteX1" fmla="*/ 2189545 w 2189545"/>
              <a:gd name="connsiteY1" fmla="*/ 162046 h 5147590"/>
              <a:gd name="connsiteX2" fmla="*/ 1558724 w 2189545"/>
              <a:gd name="connsiteY2" fmla="*/ 5147589 h 5147590"/>
              <a:gd name="connsiteX3" fmla="*/ 0 w 2189545"/>
              <a:gd name="connsiteY3" fmla="*/ 5147590 h 5147590"/>
              <a:gd name="connsiteX4" fmla="*/ 0 w 2189545"/>
              <a:gd name="connsiteY4" fmla="*/ 0 h 5147590"/>
              <a:gd name="connsiteX0" fmla="*/ 0 w 2762492"/>
              <a:gd name="connsiteY0" fmla="*/ 0 h 5147590"/>
              <a:gd name="connsiteX1" fmla="*/ 2762492 w 2762492"/>
              <a:gd name="connsiteY1" fmla="*/ 5788 h 5147590"/>
              <a:gd name="connsiteX2" fmla="*/ 1558724 w 2762492"/>
              <a:gd name="connsiteY2" fmla="*/ 5147589 h 5147590"/>
              <a:gd name="connsiteX3" fmla="*/ 0 w 2762492"/>
              <a:gd name="connsiteY3" fmla="*/ 5147590 h 5147590"/>
              <a:gd name="connsiteX4" fmla="*/ 0 w 2762492"/>
              <a:gd name="connsiteY4" fmla="*/ 0 h 5147590"/>
              <a:gd name="connsiteX0" fmla="*/ 1163256 w 2762492"/>
              <a:gd name="connsiteY0" fmla="*/ 52086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4" fmla="*/ 1163256 w 2762492"/>
              <a:gd name="connsiteY4" fmla="*/ 52086 h 5141802"/>
              <a:gd name="connsiteX0" fmla="*/ 0 w 2762492"/>
              <a:gd name="connsiteY0" fmla="*/ 5141802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0" fmla="*/ 0 w 2033287"/>
              <a:gd name="connsiteY0" fmla="*/ 4968182 h 5141801"/>
              <a:gd name="connsiteX1" fmla="*/ 2033287 w 2033287"/>
              <a:gd name="connsiteY1" fmla="*/ 0 h 5141801"/>
              <a:gd name="connsiteX2" fmla="*/ 829519 w 2033287"/>
              <a:gd name="connsiteY2" fmla="*/ 5141801 h 5141801"/>
              <a:gd name="connsiteX3" fmla="*/ 0 w 2033287"/>
              <a:gd name="connsiteY3" fmla="*/ 4968182 h 5141801"/>
              <a:gd name="connsiteX0" fmla="*/ 0 w 2513636"/>
              <a:gd name="connsiteY0" fmla="*/ 5153377 h 5153377"/>
              <a:gd name="connsiteX1" fmla="*/ 2513636 w 2513636"/>
              <a:gd name="connsiteY1" fmla="*/ 0 h 5153377"/>
              <a:gd name="connsiteX2" fmla="*/ 1309868 w 2513636"/>
              <a:gd name="connsiteY2" fmla="*/ 5141801 h 5153377"/>
              <a:gd name="connsiteX3" fmla="*/ 0 w 2513636"/>
              <a:gd name="connsiteY3" fmla="*/ 5153377 h 5153377"/>
              <a:gd name="connsiteX0" fmla="*/ 0 w 2513636"/>
              <a:gd name="connsiteY0" fmla="*/ 5159164 h 5159164"/>
              <a:gd name="connsiteX1" fmla="*/ 2513636 w 2513636"/>
              <a:gd name="connsiteY1" fmla="*/ 0 h 5159164"/>
              <a:gd name="connsiteX2" fmla="*/ 1309868 w 2513636"/>
              <a:gd name="connsiteY2" fmla="*/ 5147588 h 5159164"/>
              <a:gd name="connsiteX3" fmla="*/ 0 w 2513636"/>
              <a:gd name="connsiteY3" fmla="*/ 5159164 h 5159164"/>
              <a:gd name="connsiteX0" fmla="*/ 0 w 1309868"/>
              <a:gd name="connsiteY0" fmla="*/ 4765625 h 4765625"/>
              <a:gd name="connsiteX1" fmla="*/ 1075301 w 1309868"/>
              <a:gd name="connsiteY1" fmla="*/ 0 h 4765625"/>
              <a:gd name="connsiteX2" fmla="*/ 1309868 w 1309868"/>
              <a:gd name="connsiteY2" fmla="*/ 4754049 h 4765625"/>
              <a:gd name="connsiteX3" fmla="*/ 0 w 1309868"/>
              <a:gd name="connsiteY3" fmla="*/ 4765625 h 4765625"/>
              <a:gd name="connsiteX0" fmla="*/ 0 w 2777799"/>
              <a:gd name="connsiteY0" fmla="*/ 5058138 h 5058138"/>
              <a:gd name="connsiteX1" fmla="*/ 1075301 w 2777799"/>
              <a:gd name="connsiteY1" fmla="*/ 292513 h 5058138"/>
              <a:gd name="connsiteX2" fmla="*/ 2777799 w 2777799"/>
              <a:gd name="connsiteY2" fmla="*/ 0 h 5058138"/>
              <a:gd name="connsiteX3" fmla="*/ 0 w 2777799"/>
              <a:gd name="connsiteY3" fmla="*/ 5058138 h 5058138"/>
              <a:gd name="connsiteX0" fmla="*/ 0 w 2777799"/>
              <a:gd name="connsiteY0" fmla="*/ 5060780 h 5060780"/>
              <a:gd name="connsiteX1" fmla="*/ 1057543 w 2777799"/>
              <a:gd name="connsiteY1" fmla="*/ 0 h 5060780"/>
              <a:gd name="connsiteX2" fmla="*/ 2777799 w 2777799"/>
              <a:gd name="connsiteY2" fmla="*/ 2642 h 5060780"/>
              <a:gd name="connsiteX3" fmla="*/ 0 w 2777799"/>
              <a:gd name="connsiteY3" fmla="*/ 5060780 h 5060780"/>
              <a:gd name="connsiteX0" fmla="*/ 806966 w 1720256"/>
              <a:gd name="connsiteY0" fmla="*/ 1860380 h 1860380"/>
              <a:gd name="connsiteX1" fmla="*/ 0 w 1720256"/>
              <a:gd name="connsiteY1" fmla="*/ 0 h 1860380"/>
              <a:gd name="connsiteX2" fmla="*/ 1720256 w 1720256"/>
              <a:gd name="connsiteY2" fmla="*/ 2642 h 1860380"/>
              <a:gd name="connsiteX3" fmla="*/ 806966 w 1720256"/>
              <a:gd name="connsiteY3" fmla="*/ 1860380 h 1860380"/>
              <a:gd name="connsiteX0" fmla="*/ 262410 w 1720256"/>
              <a:gd name="connsiteY0" fmla="*/ 2919464 h 2919464"/>
              <a:gd name="connsiteX1" fmla="*/ 0 w 1720256"/>
              <a:gd name="connsiteY1" fmla="*/ 0 h 2919464"/>
              <a:gd name="connsiteX2" fmla="*/ 1720256 w 1720256"/>
              <a:gd name="connsiteY2" fmla="*/ 2642 h 2919464"/>
              <a:gd name="connsiteX3" fmla="*/ 262410 w 1720256"/>
              <a:gd name="connsiteY3" fmla="*/ 2919464 h 2919464"/>
              <a:gd name="connsiteX0" fmla="*/ 2597872 w 4055718"/>
              <a:gd name="connsiteY0" fmla="*/ 2916822 h 2916822"/>
              <a:gd name="connsiteX1" fmla="*/ 0 w 4055718"/>
              <a:gd name="connsiteY1" fmla="*/ 5910 h 2916822"/>
              <a:gd name="connsiteX2" fmla="*/ 4055718 w 4055718"/>
              <a:gd name="connsiteY2" fmla="*/ 0 h 2916822"/>
              <a:gd name="connsiteX3" fmla="*/ 2597872 w 4055718"/>
              <a:gd name="connsiteY3" fmla="*/ 2916822 h 2916822"/>
              <a:gd name="connsiteX0" fmla="*/ 3078960 w 4055718"/>
              <a:gd name="connsiteY0" fmla="*/ 1899089 h 1899089"/>
              <a:gd name="connsiteX1" fmla="*/ 0 w 4055718"/>
              <a:gd name="connsiteY1" fmla="*/ 5910 h 1899089"/>
              <a:gd name="connsiteX2" fmla="*/ 4055718 w 4055718"/>
              <a:gd name="connsiteY2" fmla="*/ 0 h 1899089"/>
              <a:gd name="connsiteX3" fmla="*/ 3078960 w 4055718"/>
              <a:gd name="connsiteY3" fmla="*/ 1899089 h 1899089"/>
              <a:gd name="connsiteX0" fmla="*/ 3078960 w 3959500"/>
              <a:gd name="connsiteY0" fmla="*/ 1893179 h 1893179"/>
              <a:gd name="connsiteX1" fmla="*/ 0 w 3959500"/>
              <a:gd name="connsiteY1" fmla="*/ 0 h 1893179"/>
              <a:gd name="connsiteX2" fmla="*/ 3959500 w 3959500"/>
              <a:gd name="connsiteY2" fmla="*/ 2642 h 1893179"/>
              <a:gd name="connsiteX3" fmla="*/ 3078960 w 3959500"/>
              <a:gd name="connsiteY3" fmla="*/ 1893179 h 1893179"/>
              <a:gd name="connsiteX0" fmla="*/ 3140191 w 3959500"/>
              <a:gd name="connsiteY0" fmla="*/ 1790551 h 1790551"/>
              <a:gd name="connsiteX1" fmla="*/ 0 w 3959500"/>
              <a:gd name="connsiteY1" fmla="*/ 0 h 1790551"/>
              <a:gd name="connsiteX2" fmla="*/ 3959500 w 3959500"/>
              <a:gd name="connsiteY2" fmla="*/ 2642 h 1790551"/>
              <a:gd name="connsiteX3" fmla="*/ 3140191 w 3959500"/>
              <a:gd name="connsiteY3" fmla="*/ 1790551 h 1790551"/>
              <a:gd name="connsiteX0" fmla="*/ 3140191 w 3950753"/>
              <a:gd name="connsiteY0" fmla="*/ 1790551 h 1790551"/>
              <a:gd name="connsiteX1" fmla="*/ 0 w 3950753"/>
              <a:gd name="connsiteY1" fmla="*/ 0 h 1790551"/>
              <a:gd name="connsiteX2" fmla="*/ 3950753 w 3950753"/>
              <a:gd name="connsiteY2" fmla="*/ 2642 h 1790551"/>
              <a:gd name="connsiteX3" fmla="*/ 3140191 w 3950753"/>
              <a:gd name="connsiteY3" fmla="*/ 1790551 h 1790551"/>
              <a:gd name="connsiteX0" fmla="*/ 3070214 w 3880776"/>
              <a:gd name="connsiteY0" fmla="*/ 1787909 h 1787909"/>
              <a:gd name="connsiteX1" fmla="*/ 0 w 3880776"/>
              <a:gd name="connsiteY1" fmla="*/ 91434 h 1787909"/>
              <a:gd name="connsiteX2" fmla="*/ 3880776 w 3880776"/>
              <a:gd name="connsiteY2" fmla="*/ 0 h 1787909"/>
              <a:gd name="connsiteX3" fmla="*/ 3070214 w 3880776"/>
              <a:gd name="connsiteY3" fmla="*/ 1787909 h 1787909"/>
              <a:gd name="connsiteX0" fmla="*/ 3070214 w 3880776"/>
              <a:gd name="connsiteY0" fmla="*/ 1799103 h 1799103"/>
              <a:gd name="connsiteX1" fmla="*/ 0 w 3880776"/>
              <a:gd name="connsiteY1" fmla="*/ 0 h 1799103"/>
              <a:gd name="connsiteX2" fmla="*/ 3880776 w 3880776"/>
              <a:gd name="connsiteY2" fmla="*/ 11194 h 1799103"/>
              <a:gd name="connsiteX3" fmla="*/ 3070214 w 3880776"/>
              <a:gd name="connsiteY3" fmla="*/ 1799103 h 1799103"/>
              <a:gd name="connsiteX0" fmla="*/ 3070214 w 3854535"/>
              <a:gd name="connsiteY0" fmla="*/ 1799103 h 1799103"/>
              <a:gd name="connsiteX1" fmla="*/ 0 w 3854535"/>
              <a:gd name="connsiteY1" fmla="*/ 0 h 1799103"/>
              <a:gd name="connsiteX2" fmla="*/ 3854535 w 3854535"/>
              <a:gd name="connsiteY2" fmla="*/ 11194 h 1799103"/>
              <a:gd name="connsiteX3" fmla="*/ 3070214 w 3854535"/>
              <a:gd name="connsiteY3" fmla="*/ 1799103 h 1799103"/>
              <a:gd name="connsiteX0" fmla="*/ 3070214 w 3933258"/>
              <a:gd name="connsiteY0" fmla="*/ 1799103 h 1799103"/>
              <a:gd name="connsiteX1" fmla="*/ 0 w 3933258"/>
              <a:gd name="connsiteY1" fmla="*/ 0 h 1799103"/>
              <a:gd name="connsiteX2" fmla="*/ 3933258 w 3933258"/>
              <a:gd name="connsiteY2" fmla="*/ 2641 h 1799103"/>
              <a:gd name="connsiteX3" fmla="*/ 3070214 w 3933258"/>
              <a:gd name="connsiteY3" fmla="*/ 1799103 h 1799103"/>
              <a:gd name="connsiteX0" fmla="*/ 3017732 w 3880776"/>
              <a:gd name="connsiteY0" fmla="*/ 1796462 h 1796462"/>
              <a:gd name="connsiteX1" fmla="*/ 0 w 3880776"/>
              <a:gd name="connsiteY1" fmla="*/ 5911 h 1796462"/>
              <a:gd name="connsiteX2" fmla="*/ 3880776 w 3880776"/>
              <a:gd name="connsiteY2" fmla="*/ 0 h 1796462"/>
              <a:gd name="connsiteX3" fmla="*/ 3017732 w 3880776"/>
              <a:gd name="connsiteY3" fmla="*/ 1796462 h 1796462"/>
              <a:gd name="connsiteX0" fmla="*/ 3245155 w 4108199"/>
              <a:gd name="connsiteY0" fmla="*/ 2945121 h 2945121"/>
              <a:gd name="connsiteX1" fmla="*/ 0 w 4108199"/>
              <a:gd name="connsiteY1" fmla="*/ 0 h 2945121"/>
              <a:gd name="connsiteX2" fmla="*/ 4108199 w 4108199"/>
              <a:gd name="connsiteY2" fmla="*/ 1148659 h 2945121"/>
              <a:gd name="connsiteX3" fmla="*/ 3245155 w 4108199"/>
              <a:gd name="connsiteY3" fmla="*/ 2945121 h 2945121"/>
              <a:gd name="connsiteX0" fmla="*/ 3245155 w 4309381"/>
              <a:gd name="connsiteY0" fmla="*/ 2945121 h 2945121"/>
              <a:gd name="connsiteX1" fmla="*/ 0 w 4309381"/>
              <a:gd name="connsiteY1" fmla="*/ 0 h 2945121"/>
              <a:gd name="connsiteX2" fmla="*/ 4309381 w 4309381"/>
              <a:gd name="connsiteY2" fmla="*/ 866431 h 2945121"/>
              <a:gd name="connsiteX3" fmla="*/ 3245155 w 4309381"/>
              <a:gd name="connsiteY3" fmla="*/ 2945121 h 2945121"/>
              <a:gd name="connsiteX0" fmla="*/ 5291963 w 5291963"/>
              <a:gd name="connsiteY0" fmla="*/ 2047122 h 2047122"/>
              <a:gd name="connsiteX1" fmla="*/ 0 w 5291963"/>
              <a:gd name="connsiteY1" fmla="*/ 0 h 2047122"/>
              <a:gd name="connsiteX2" fmla="*/ 4309381 w 5291963"/>
              <a:gd name="connsiteY2" fmla="*/ 866431 h 2047122"/>
              <a:gd name="connsiteX3" fmla="*/ 5291963 w 5291963"/>
              <a:gd name="connsiteY3" fmla="*/ 2047122 h 2047122"/>
              <a:gd name="connsiteX0" fmla="*/ 5291963 w 5291963"/>
              <a:gd name="connsiteY0" fmla="*/ 2047122 h 2047122"/>
              <a:gd name="connsiteX1" fmla="*/ 0 w 5291963"/>
              <a:gd name="connsiteY1" fmla="*/ 0 h 2047122"/>
              <a:gd name="connsiteX2" fmla="*/ 4344368 w 5291963"/>
              <a:gd name="connsiteY2" fmla="*/ 267765 h 2047122"/>
              <a:gd name="connsiteX3" fmla="*/ 5291963 w 5291963"/>
              <a:gd name="connsiteY3" fmla="*/ 2047122 h 2047122"/>
              <a:gd name="connsiteX0" fmla="*/ 2422934 w 2422934"/>
              <a:gd name="connsiteY0" fmla="*/ 2337903 h 2337903"/>
              <a:gd name="connsiteX1" fmla="*/ 0 w 2422934"/>
              <a:gd name="connsiteY1" fmla="*/ 0 h 2337903"/>
              <a:gd name="connsiteX2" fmla="*/ 1475339 w 2422934"/>
              <a:gd name="connsiteY2" fmla="*/ 558546 h 2337903"/>
              <a:gd name="connsiteX3" fmla="*/ 2422934 w 2422934"/>
              <a:gd name="connsiteY3" fmla="*/ 2337903 h 2337903"/>
              <a:gd name="connsiteX0" fmla="*/ 2317970 w 2317970"/>
              <a:gd name="connsiteY0" fmla="*/ 2594474 h 2594474"/>
              <a:gd name="connsiteX1" fmla="*/ 0 w 2317970"/>
              <a:gd name="connsiteY1" fmla="*/ 0 h 2594474"/>
              <a:gd name="connsiteX2" fmla="*/ 1475339 w 2317970"/>
              <a:gd name="connsiteY2" fmla="*/ 558546 h 2594474"/>
              <a:gd name="connsiteX3" fmla="*/ 2317970 w 2317970"/>
              <a:gd name="connsiteY3" fmla="*/ 2594474 h 2594474"/>
              <a:gd name="connsiteX0" fmla="*/ 3737903 w 3737903"/>
              <a:gd name="connsiteY0" fmla="*/ 2594474 h 2594474"/>
              <a:gd name="connsiteX1" fmla="*/ 0 w 3737903"/>
              <a:gd name="connsiteY1" fmla="*/ 2303728 h 2594474"/>
              <a:gd name="connsiteX2" fmla="*/ 1419933 w 3737903"/>
              <a:gd name="connsiteY2" fmla="*/ 0 h 2594474"/>
              <a:gd name="connsiteX3" fmla="*/ 2895272 w 3737903"/>
              <a:gd name="connsiteY3" fmla="*/ 558546 h 2594474"/>
              <a:gd name="connsiteX4" fmla="*/ 3737903 w 3737903"/>
              <a:gd name="connsiteY4" fmla="*/ 2594474 h 2594474"/>
              <a:gd name="connsiteX0" fmla="*/ 3737903 w 3737903"/>
              <a:gd name="connsiteY0" fmla="*/ 2594474 h 2594474"/>
              <a:gd name="connsiteX1" fmla="*/ 0 w 3737903"/>
              <a:gd name="connsiteY1" fmla="*/ 2303728 h 2594474"/>
              <a:gd name="connsiteX2" fmla="*/ 1419933 w 3737903"/>
              <a:gd name="connsiteY2" fmla="*/ 0 h 2594474"/>
              <a:gd name="connsiteX3" fmla="*/ 2895272 w 3737903"/>
              <a:gd name="connsiteY3" fmla="*/ 558546 h 2594474"/>
              <a:gd name="connsiteX4" fmla="*/ 3737903 w 3737903"/>
              <a:gd name="connsiteY4" fmla="*/ 2594474 h 2594474"/>
              <a:gd name="connsiteX0" fmla="*/ 3737903 w 3737903"/>
              <a:gd name="connsiteY0" fmla="*/ 2594474 h 2594474"/>
              <a:gd name="connsiteX1" fmla="*/ 0 w 3737903"/>
              <a:gd name="connsiteY1" fmla="*/ 2303728 h 2594474"/>
              <a:gd name="connsiteX2" fmla="*/ 1419933 w 3737903"/>
              <a:gd name="connsiteY2" fmla="*/ 0 h 2594474"/>
              <a:gd name="connsiteX3" fmla="*/ 2895272 w 3737903"/>
              <a:gd name="connsiteY3" fmla="*/ 558546 h 2594474"/>
              <a:gd name="connsiteX4" fmla="*/ 3737903 w 3737903"/>
              <a:gd name="connsiteY4" fmla="*/ 2594474 h 2594474"/>
              <a:gd name="connsiteX0" fmla="*/ 3825373 w 3825373"/>
              <a:gd name="connsiteY0" fmla="*/ 2594474 h 2594508"/>
              <a:gd name="connsiteX1" fmla="*/ 0 w 3825373"/>
              <a:gd name="connsiteY1" fmla="*/ 2594508 h 2594508"/>
              <a:gd name="connsiteX2" fmla="*/ 1507403 w 3825373"/>
              <a:gd name="connsiteY2" fmla="*/ 0 h 2594508"/>
              <a:gd name="connsiteX3" fmla="*/ 2982742 w 3825373"/>
              <a:gd name="connsiteY3" fmla="*/ 558546 h 2594508"/>
              <a:gd name="connsiteX4" fmla="*/ 3825373 w 3825373"/>
              <a:gd name="connsiteY4" fmla="*/ 2594474 h 2594508"/>
              <a:gd name="connsiteX0" fmla="*/ 3825373 w 3825373"/>
              <a:gd name="connsiteY0" fmla="*/ 3107616 h 3107650"/>
              <a:gd name="connsiteX1" fmla="*/ 0 w 3825373"/>
              <a:gd name="connsiteY1" fmla="*/ 3107650 h 3107650"/>
              <a:gd name="connsiteX2" fmla="*/ 107875 w 3825373"/>
              <a:gd name="connsiteY2" fmla="*/ 0 h 3107650"/>
              <a:gd name="connsiteX3" fmla="*/ 2982742 w 3825373"/>
              <a:gd name="connsiteY3" fmla="*/ 1071688 h 3107650"/>
              <a:gd name="connsiteX4" fmla="*/ 3825373 w 3825373"/>
              <a:gd name="connsiteY4" fmla="*/ 3107616 h 3107650"/>
              <a:gd name="connsiteX0" fmla="*/ 3825373 w 3825373"/>
              <a:gd name="connsiteY0" fmla="*/ 3150378 h 3150412"/>
              <a:gd name="connsiteX1" fmla="*/ 0 w 3825373"/>
              <a:gd name="connsiteY1" fmla="*/ 3150412 h 3150412"/>
              <a:gd name="connsiteX2" fmla="*/ 46647 w 3825373"/>
              <a:gd name="connsiteY2" fmla="*/ 0 h 3150412"/>
              <a:gd name="connsiteX3" fmla="*/ 2982742 w 3825373"/>
              <a:gd name="connsiteY3" fmla="*/ 1114450 h 3150412"/>
              <a:gd name="connsiteX4" fmla="*/ 3825373 w 3825373"/>
              <a:gd name="connsiteY4" fmla="*/ 3150378 h 3150412"/>
              <a:gd name="connsiteX0" fmla="*/ 1656106 w 2982743"/>
              <a:gd name="connsiteY0" fmla="*/ 3150378 h 3150412"/>
              <a:gd name="connsiteX1" fmla="*/ 0 w 2982743"/>
              <a:gd name="connsiteY1" fmla="*/ 3150412 h 3150412"/>
              <a:gd name="connsiteX2" fmla="*/ 46647 w 2982743"/>
              <a:gd name="connsiteY2" fmla="*/ 0 h 3150412"/>
              <a:gd name="connsiteX3" fmla="*/ 2982742 w 2982743"/>
              <a:gd name="connsiteY3" fmla="*/ 1114450 h 3150412"/>
              <a:gd name="connsiteX4" fmla="*/ 1656106 w 2982743"/>
              <a:gd name="connsiteY4" fmla="*/ 3150378 h 3150412"/>
              <a:gd name="connsiteX0" fmla="*/ 1656106 w 2982741"/>
              <a:gd name="connsiteY0" fmla="*/ 3184588 h 3184622"/>
              <a:gd name="connsiteX1" fmla="*/ 0 w 2982741"/>
              <a:gd name="connsiteY1" fmla="*/ 3184622 h 3184622"/>
              <a:gd name="connsiteX2" fmla="*/ 46647 w 2982741"/>
              <a:gd name="connsiteY2" fmla="*/ 0 h 3184622"/>
              <a:gd name="connsiteX3" fmla="*/ 2982742 w 2982741"/>
              <a:gd name="connsiteY3" fmla="*/ 1148660 h 3184622"/>
              <a:gd name="connsiteX4" fmla="*/ 1656106 w 2982741"/>
              <a:gd name="connsiteY4" fmla="*/ 3184588 h 3184622"/>
              <a:gd name="connsiteX0" fmla="*/ 1656106 w 2737826"/>
              <a:gd name="connsiteY0" fmla="*/ 3184588 h 3184622"/>
              <a:gd name="connsiteX1" fmla="*/ 0 w 2737826"/>
              <a:gd name="connsiteY1" fmla="*/ 3184622 h 3184622"/>
              <a:gd name="connsiteX2" fmla="*/ 46647 w 2737826"/>
              <a:gd name="connsiteY2" fmla="*/ 0 h 3184622"/>
              <a:gd name="connsiteX3" fmla="*/ 2737826 w 2737826"/>
              <a:gd name="connsiteY3" fmla="*/ 1319708 h 3184622"/>
              <a:gd name="connsiteX4" fmla="*/ 1656106 w 2737826"/>
              <a:gd name="connsiteY4" fmla="*/ 3184588 h 3184622"/>
              <a:gd name="connsiteX0" fmla="*/ 1656106 w 2982742"/>
              <a:gd name="connsiteY0" fmla="*/ 3184588 h 3184622"/>
              <a:gd name="connsiteX1" fmla="*/ 0 w 2982742"/>
              <a:gd name="connsiteY1" fmla="*/ 3184622 h 3184622"/>
              <a:gd name="connsiteX2" fmla="*/ 46647 w 2982742"/>
              <a:gd name="connsiteY2" fmla="*/ 0 h 3184622"/>
              <a:gd name="connsiteX3" fmla="*/ 2982742 w 2982742"/>
              <a:gd name="connsiteY3" fmla="*/ 1140107 h 3184622"/>
              <a:gd name="connsiteX4" fmla="*/ 1656106 w 2982742"/>
              <a:gd name="connsiteY4" fmla="*/ 3184588 h 3184622"/>
              <a:gd name="connsiteX0" fmla="*/ 1656106 w 2982742"/>
              <a:gd name="connsiteY0" fmla="*/ 3090512 h 3090546"/>
              <a:gd name="connsiteX1" fmla="*/ 0 w 2982742"/>
              <a:gd name="connsiteY1" fmla="*/ 3090546 h 3090546"/>
              <a:gd name="connsiteX2" fmla="*/ 230334 w 2982742"/>
              <a:gd name="connsiteY2" fmla="*/ 0 h 3090546"/>
              <a:gd name="connsiteX3" fmla="*/ 2982742 w 2982742"/>
              <a:gd name="connsiteY3" fmla="*/ 1046031 h 3090546"/>
              <a:gd name="connsiteX4" fmla="*/ 1656106 w 2982742"/>
              <a:gd name="connsiteY4" fmla="*/ 3090512 h 3090546"/>
              <a:gd name="connsiteX0" fmla="*/ 2023481 w 2982742"/>
              <a:gd name="connsiteY0" fmla="*/ 1901733 h 3090546"/>
              <a:gd name="connsiteX1" fmla="*/ 0 w 2982742"/>
              <a:gd name="connsiteY1" fmla="*/ 3090546 h 3090546"/>
              <a:gd name="connsiteX2" fmla="*/ 230334 w 2982742"/>
              <a:gd name="connsiteY2" fmla="*/ 0 h 3090546"/>
              <a:gd name="connsiteX3" fmla="*/ 2982742 w 2982742"/>
              <a:gd name="connsiteY3" fmla="*/ 1046031 h 3090546"/>
              <a:gd name="connsiteX4" fmla="*/ 2023481 w 2982742"/>
              <a:gd name="connsiteY4" fmla="*/ 1901733 h 3090546"/>
              <a:gd name="connsiteX0" fmla="*/ 2583292 w 3542553"/>
              <a:gd name="connsiteY0" fmla="*/ 1901733 h 1901733"/>
              <a:gd name="connsiteX1" fmla="*/ 0 w 3542553"/>
              <a:gd name="connsiteY1" fmla="*/ 670224 h 1901733"/>
              <a:gd name="connsiteX2" fmla="*/ 790145 w 3542553"/>
              <a:gd name="connsiteY2" fmla="*/ 0 h 1901733"/>
              <a:gd name="connsiteX3" fmla="*/ 3542553 w 3542553"/>
              <a:gd name="connsiteY3" fmla="*/ 1046031 h 1901733"/>
              <a:gd name="connsiteX4" fmla="*/ 2583292 w 3542553"/>
              <a:gd name="connsiteY4" fmla="*/ 1901733 h 1901733"/>
              <a:gd name="connsiteX0" fmla="*/ 1793147 w 2752408"/>
              <a:gd name="connsiteY0" fmla="*/ 1901733 h 1901733"/>
              <a:gd name="connsiteX1" fmla="*/ 0 w 2752408"/>
              <a:gd name="connsiteY1" fmla="*/ 0 h 1901733"/>
              <a:gd name="connsiteX2" fmla="*/ 2752408 w 2752408"/>
              <a:gd name="connsiteY2" fmla="*/ 1046031 h 1901733"/>
              <a:gd name="connsiteX3" fmla="*/ 1793147 w 2752408"/>
              <a:gd name="connsiteY3" fmla="*/ 1901733 h 1901733"/>
              <a:gd name="connsiteX0" fmla="*/ 0 w 3679591"/>
              <a:gd name="connsiteY0" fmla="*/ 1910285 h 1910285"/>
              <a:gd name="connsiteX1" fmla="*/ 927183 w 3679591"/>
              <a:gd name="connsiteY1" fmla="*/ 0 h 1910285"/>
              <a:gd name="connsiteX2" fmla="*/ 3679591 w 3679591"/>
              <a:gd name="connsiteY2" fmla="*/ 1046031 h 1910285"/>
              <a:gd name="connsiteX3" fmla="*/ 0 w 3679591"/>
              <a:gd name="connsiteY3" fmla="*/ 1910285 h 1910285"/>
              <a:gd name="connsiteX0" fmla="*/ 0 w 4930418"/>
              <a:gd name="connsiteY0" fmla="*/ 1910285 h 1910285"/>
              <a:gd name="connsiteX1" fmla="*/ 927183 w 4930418"/>
              <a:gd name="connsiteY1" fmla="*/ 0 h 1910285"/>
              <a:gd name="connsiteX2" fmla="*/ 4930418 w 4930418"/>
              <a:gd name="connsiteY2" fmla="*/ 1524963 h 1910285"/>
              <a:gd name="connsiteX3" fmla="*/ 0 w 4930418"/>
              <a:gd name="connsiteY3" fmla="*/ 1910285 h 1910285"/>
              <a:gd name="connsiteX0" fmla="*/ 446103 w 4003235"/>
              <a:gd name="connsiteY0" fmla="*/ 866897 h 1524963"/>
              <a:gd name="connsiteX1" fmla="*/ 0 w 4003235"/>
              <a:gd name="connsiteY1" fmla="*/ 0 h 1524963"/>
              <a:gd name="connsiteX2" fmla="*/ 4003235 w 4003235"/>
              <a:gd name="connsiteY2" fmla="*/ 1524963 h 1524963"/>
              <a:gd name="connsiteX3" fmla="*/ 446103 w 4003235"/>
              <a:gd name="connsiteY3" fmla="*/ 866897 h 1524963"/>
              <a:gd name="connsiteX0" fmla="*/ 0 w 4641765"/>
              <a:gd name="connsiteY0" fmla="*/ 2072780 h 2072780"/>
              <a:gd name="connsiteX1" fmla="*/ 638530 w 4641765"/>
              <a:gd name="connsiteY1" fmla="*/ 0 h 2072780"/>
              <a:gd name="connsiteX2" fmla="*/ 4641765 w 4641765"/>
              <a:gd name="connsiteY2" fmla="*/ 1524963 h 2072780"/>
              <a:gd name="connsiteX3" fmla="*/ 0 w 4641765"/>
              <a:gd name="connsiteY3" fmla="*/ 2072780 h 2072780"/>
              <a:gd name="connsiteX0" fmla="*/ 0 w 5131599"/>
              <a:gd name="connsiteY0" fmla="*/ 2628684 h 2628684"/>
              <a:gd name="connsiteX1" fmla="*/ 1128364 w 5131599"/>
              <a:gd name="connsiteY1" fmla="*/ 0 h 2628684"/>
              <a:gd name="connsiteX2" fmla="*/ 5131599 w 5131599"/>
              <a:gd name="connsiteY2" fmla="*/ 1524963 h 2628684"/>
              <a:gd name="connsiteX3" fmla="*/ 0 w 5131599"/>
              <a:gd name="connsiteY3" fmla="*/ 2628684 h 2628684"/>
              <a:gd name="connsiteX0" fmla="*/ 0 w 3889520"/>
              <a:gd name="connsiteY0" fmla="*/ 2628684 h 2628684"/>
              <a:gd name="connsiteX1" fmla="*/ 1128364 w 3889520"/>
              <a:gd name="connsiteY1" fmla="*/ 0 h 2628684"/>
              <a:gd name="connsiteX2" fmla="*/ 3889520 w 3889520"/>
              <a:gd name="connsiteY2" fmla="*/ 1037477 h 2628684"/>
              <a:gd name="connsiteX3" fmla="*/ 0 w 3889520"/>
              <a:gd name="connsiteY3" fmla="*/ 2628684 h 2628684"/>
              <a:gd name="connsiteX0" fmla="*/ 0 w 3898267"/>
              <a:gd name="connsiteY0" fmla="*/ 2628684 h 2628684"/>
              <a:gd name="connsiteX1" fmla="*/ 1128364 w 3898267"/>
              <a:gd name="connsiteY1" fmla="*/ 0 h 2628684"/>
              <a:gd name="connsiteX2" fmla="*/ 3898267 w 3898267"/>
              <a:gd name="connsiteY2" fmla="*/ 1037477 h 2628684"/>
              <a:gd name="connsiteX3" fmla="*/ 0 w 3898267"/>
              <a:gd name="connsiteY3" fmla="*/ 2628684 h 2628684"/>
              <a:gd name="connsiteX0" fmla="*/ 2466670 w 2769903"/>
              <a:gd name="connsiteY0" fmla="*/ 2722759 h 2722759"/>
              <a:gd name="connsiteX1" fmla="*/ 0 w 2769903"/>
              <a:gd name="connsiteY1" fmla="*/ 0 h 2722759"/>
              <a:gd name="connsiteX2" fmla="*/ 2769903 w 2769903"/>
              <a:gd name="connsiteY2" fmla="*/ 1037477 h 2722759"/>
              <a:gd name="connsiteX3" fmla="*/ 2466670 w 2769903"/>
              <a:gd name="connsiteY3" fmla="*/ 2722759 h 2722759"/>
              <a:gd name="connsiteX0" fmla="*/ 2466670 w 3128532"/>
              <a:gd name="connsiteY0" fmla="*/ 2722759 h 2722759"/>
              <a:gd name="connsiteX1" fmla="*/ 0 w 3128532"/>
              <a:gd name="connsiteY1" fmla="*/ 0 h 2722759"/>
              <a:gd name="connsiteX2" fmla="*/ 3128532 w 3128532"/>
              <a:gd name="connsiteY2" fmla="*/ 840772 h 2722759"/>
              <a:gd name="connsiteX3" fmla="*/ 2466670 w 3128532"/>
              <a:gd name="connsiteY3" fmla="*/ 2722759 h 2722759"/>
              <a:gd name="connsiteX0" fmla="*/ 1968088 w 2629950"/>
              <a:gd name="connsiteY0" fmla="*/ 2654340 h 2654340"/>
              <a:gd name="connsiteX1" fmla="*/ 0 w 2629950"/>
              <a:gd name="connsiteY1" fmla="*/ 0 h 2654340"/>
              <a:gd name="connsiteX2" fmla="*/ 2629950 w 2629950"/>
              <a:gd name="connsiteY2" fmla="*/ 772353 h 2654340"/>
              <a:gd name="connsiteX3" fmla="*/ 1968088 w 2629950"/>
              <a:gd name="connsiteY3" fmla="*/ 2654340 h 2654340"/>
              <a:gd name="connsiteX0" fmla="*/ 1906859 w 2568721"/>
              <a:gd name="connsiteY0" fmla="*/ 2628683 h 2628683"/>
              <a:gd name="connsiteX1" fmla="*/ 0 w 2568721"/>
              <a:gd name="connsiteY1" fmla="*/ 0 h 2628683"/>
              <a:gd name="connsiteX2" fmla="*/ 2568721 w 2568721"/>
              <a:gd name="connsiteY2" fmla="*/ 746696 h 2628683"/>
              <a:gd name="connsiteX3" fmla="*/ 1906859 w 2568721"/>
              <a:gd name="connsiteY3" fmla="*/ 2628683 h 2628683"/>
              <a:gd name="connsiteX0" fmla="*/ 1915607 w 2577469"/>
              <a:gd name="connsiteY0" fmla="*/ 2645788 h 2645788"/>
              <a:gd name="connsiteX1" fmla="*/ 0 w 2577469"/>
              <a:gd name="connsiteY1" fmla="*/ 0 h 2645788"/>
              <a:gd name="connsiteX2" fmla="*/ 2577469 w 2577469"/>
              <a:gd name="connsiteY2" fmla="*/ 763801 h 2645788"/>
              <a:gd name="connsiteX3" fmla="*/ 1915607 w 2577469"/>
              <a:gd name="connsiteY3" fmla="*/ 2645788 h 2645788"/>
              <a:gd name="connsiteX0" fmla="*/ 1889366 w 2551228"/>
              <a:gd name="connsiteY0" fmla="*/ 2662893 h 2662893"/>
              <a:gd name="connsiteX1" fmla="*/ 0 w 2551228"/>
              <a:gd name="connsiteY1" fmla="*/ 0 h 2662893"/>
              <a:gd name="connsiteX2" fmla="*/ 2551228 w 2551228"/>
              <a:gd name="connsiteY2" fmla="*/ 780906 h 2662893"/>
              <a:gd name="connsiteX3" fmla="*/ 1889366 w 2551228"/>
              <a:gd name="connsiteY3" fmla="*/ 2662893 h 2662893"/>
              <a:gd name="connsiteX0" fmla="*/ 1871873 w 2533735"/>
              <a:gd name="connsiteY0" fmla="*/ 2637236 h 2637236"/>
              <a:gd name="connsiteX1" fmla="*/ 0 w 2533735"/>
              <a:gd name="connsiteY1" fmla="*/ 0 h 2637236"/>
              <a:gd name="connsiteX2" fmla="*/ 2533735 w 2533735"/>
              <a:gd name="connsiteY2" fmla="*/ 755249 h 2637236"/>
              <a:gd name="connsiteX3" fmla="*/ 1871873 w 2533735"/>
              <a:gd name="connsiteY3" fmla="*/ 2637236 h 2637236"/>
              <a:gd name="connsiteX0" fmla="*/ 1871873 w 2533735"/>
              <a:gd name="connsiteY0" fmla="*/ 2644273 h 2644273"/>
              <a:gd name="connsiteX1" fmla="*/ 0 w 2533735"/>
              <a:gd name="connsiteY1" fmla="*/ 0 h 2644273"/>
              <a:gd name="connsiteX2" fmla="*/ 2533735 w 2533735"/>
              <a:gd name="connsiteY2" fmla="*/ 762286 h 2644273"/>
              <a:gd name="connsiteX3" fmla="*/ 1871873 w 2533735"/>
              <a:gd name="connsiteY3" fmla="*/ 2644273 h 2644273"/>
              <a:gd name="connsiteX0" fmla="*/ 1852767 w 2514629"/>
              <a:gd name="connsiteY0" fmla="*/ 2630263 h 2630263"/>
              <a:gd name="connsiteX1" fmla="*/ 0 w 2514629"/>
              <a:gd name="connsiteY1" fmla="*/ 0 h 2630263"/>
              <a:gd name="connsiteX2" fmla="*/ 2514629 w 2514629"/>
              <a:gd name="connsiteY2" fmla="*/ 748276 h 2630263"/>
              <a:gd name="connsiteX3" fmla="*/ 1852767 w 2514629"/>
              <a:gd name="connsiteY3" fmla="*/ 2630263 h 2630263"/>
              <a:gd name="connsiteX0" fmla="*/ 1859136 w 2520998"/>
              <a:gd name="connsiteY0" fmla="*/ 2644273 h 2644273"/>
              <a:gd name="connsiteX1" fmla="*/ 0 w 2520998"/>
              <a:gd name="connsiteY1" fmla="*/ 0 h 2644273"/>
              <a:gd name="connsiteX2" fmla="*/ 2520998 w 2520998"/>
              <a:gd name="connsiteY2" fmla="*/ 762286 h 2644273"/>
              <a:gd name="connsiteX3" fmla="*/ 1859136 w 2520998"/>
              <a:gd name="connsiteY3" fmla="*/ 2644273 h 264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0998" h="2644273">
                <a:moveTo>
                  <a:pt x="1859136" y="2644273"/>
                </a:moveTo>
                <a:lnTo>
                  <a:pt x="0" y="0"/>
                </a:lnTo>
                <a:lnTo>
                  <a:pt x="2520998" y="762286"/>
                </a:lnTo>
                <a:lnTo>
                  <a:pt x="1859136" y="2644273"/>
                </a:lnTo>
                <a:close/>
              </a:path>
            </a:pathLst>
          </a:custGeom>
          <a:gradFill flip="none" rotWithShape="1">
            <a:gsLst>
              <a:gs pos="1000">
                <a:schemeClr val="bg2">
                  <a:lumMod val="20000"/>
                  <a:lumOff val="80000"/>
                </a:schemeClr>
              </a:gs>
              <a:gs pos="22000">
                <a:schemeClr val="bg2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sp>
        <p:nvSpPr>
          <p:cNvPr id="7" name="Rectangle 10"/>
          <p:cNvSpPr/>
          <p:nvPr userDrawn="1"/>
        </p:nvSpPr>
        <p:spPr>
          <a:xfrm>
            <a:off x="4635500" y="3717925"/>
            <a:ext cx="3227388" cy="1122363"/>
          </a:xfrm>
          <a:custGeom>
            <a:avLst/>
            <a:gdLst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2762491 w 2762491"/>
              <a:gd name="connsiteY2" fmla="*/ 5147590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633959 w 2762491"/>
              <a:gd name="connsiteY2" fmla="*/ 480034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251995 w 2762491"/>
              <a:gd name="connsiteY2" fmla="*/ 4835073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558724 w 2762491"/>
              <a:gd name="connsiteY2" fmla="*/ 514758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189545"/>
              <a:gd name="connsiteY0" fmla="*/ 0 h 5147590"/>
              <a:gd name="connsiteX1" fmla="*/ 2189545 w 2189545"/>
              <a:gd name="connsiteY1" fmla="*/ 162046 h 5147590"/>
              <a:gd name="connsiteX2" fmla="*/ 1558724 w 2189545"/>
              <a:gd name="connsiteY2" fmla="*/ 5147589 h 5147590"/>
              <a:gd name="connsiteX3" fmla="*/ 0 w 2189545"/>
              <a:gd name="connsiteY3" fmla="*/ 5147590 h 5147590"/>
              <a:gd name="connsiteX4" fmla="*/ 0 w 2189545"/>
              <a:gd name="connsiteY4" fmla="*/ 0 h 5147590"/>
              <a:gd name="connsiteX0" fmla="*/ 0 w 2762492"/>
              <a:gd name="connsiteY0" fmla="*/ 0 h 5147590"/>
              <a:gd name="connsiteX1" fmla="*/ 2762492 w 2762492"/>
              <a:gd name="connsiteY1" fmla="*/ 5788 h 5147590"/>
              <a:gd name="connsiteX2" fmla="*/ 1558724 w 2762492"/>
              <a:gd name="connsiteY2" fmla="*/ 5147589 h 5147590"/>
              <a:gd name="connsiteX3" fmla="*/ 0 w 2762492"/>
              <a:gd name="connsiteY3" fmla="*/ 5147590 h 5147590"/>
              <a:gd name="connsiteX4" fmla="*/ 0 w 2762492"/>
              <a:gd name="connsiteY4" fmla="*/ 0 h 5147590"/>
              <a:gd name="connsiteX0" fmla="*/ 1163256 w 2762492"/>
              <a:gd name="connsiteY0" fmla="*/ 52086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4" fmla="*/ 1163256 w 2762492"/>
              <a:gd name="connsiteY4" fmla="*/ 52086 h 5141802"/>
              <a:gd name="connsiteX0" fmla="*/ 0 w 2762492"/>
              <a:gd name="connsiteY0" fmla="*/ 5141802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0" fmla="*/ 0 w 2033287"/>
              <a:gd name="connsiteY0" fmla="*/ 4968182 h 5141801"/>
              <a:gd name="connsiteX1" fmla="*/ 2033287 w 2033287"/>
              <a:gd name="connsiteY1" fmla="*/ 0 h 5141801"/>
              <a:gd name="connsiteX2" fmla="*/ 829519 w 2033287"/>
              <a:gd name="connsiteY2" fmla="*/ 5141801 h 5141801"/>
              <a:gd name="connsiteX3" fmla="*/ 0 w 2033287"/>
              <a:gd name="connsiteY3" fmla="*/ 4968182 h 5141801"/>
              <a:gd name="connsiteX0" fmla="*/ 0 w 2513636"/>
              <a:gd name="connsiteY0" fmla="*/ 5153377 h 5153377"/>
              <a:gd name="connsiteX1" fmla="*/ 2513636 w 2513636"/>
              <a:gd name="connsiteY1" fmla="*/ 0 h 5153377"/>
              <a:gd name="connsiteX2" fmla="*/ 1309868 w 2513636"/>
              <a:gd name="connsiteY2" fmla="*/ 5141801 h 5153377"/>
              <a:gd name="connsiteX3" fmla="*/ 0 w 2513636"/>
              <a:gd name="connsiteY3" fmla="*/ 5153377 h 5153377"/>
              <a:gd name="connsiteX0" fmla="*/ 0 w 2513636"/>
              <a:gd name="connsiteY0" fmla="*/ 5159164 h 5159164"/>
              <a:gd name="connsiteX1" fmla="*/ 2513636 w 2513636"/>
              <a:gd name="connsiteY1" fmla="*/ 0 h 5159164"/>
              <a:gd name="connsiteX2" fmla="*/ 1309868 w 2513636"/>
              <a:gd name="connsiteY2" fmla="*/ 5147588 h 5159164"/>
              <a:gd name="connsiteX3" fmla="*/ 0 w 2513636"/>
              <a:gd name="connsiteY3" fmla="*/ 5159164 h 5159164"/>
              <a:gd name="connsiteX0" fmla="*/ 0 w 1309868"/>
              <a:gd name="connsiteY0" fmla="*/ 4765625 h 4765625"/>
              <a:gd name="connsiteX1" fmla="*/ 1075301 w 1309868"/>
              <a:gd name="connsiteY1" fmla="*/ 0 h 4765625"/>
              <a:gd name="connsiteX2" fmla="*/ 1309868 w 1309868"/>
              <a:gd name="connsiteY2" fmla="*/ 4754049 h 4765625"/>
              <a:gd name="connsiteX3" fmla="*/ 0 w 1309868"/>
              <a:gd name="connsiteY3" fmla="*/ 4765625 h 4765625"/>
              <a:gd name="connsiteX0" fmla="*/ 0 w 2777799"/>
              <a:gd name="connsiteY0" fmla="*/ 5058138 h 5058138"/>
              <a:gd name="connsiteX1" fmla="*/ 1075301 w 2777799"/>
              <a:gd name="connsiteY1" fmla="*/ 292513 h 5058138"/>
              <a:gd name="connsiteX2" fmla="*/ 2777799 w 2777799"/>
              <a:gd name="connsiteY2" fmla="*/ 0 h 5058138"/>
              <a:gd name="connsiteX3" fmla="*/ 0 w 2777799"/>
              <a:gd name="connsiteY3" fmla="*/ 5058138 h 5058138"/>
              <a:gd name="connsiteX0" fmla="*/ 0 w 2777799"/>
              <a:gd name="connsiteY0" fmla="*/ 5060780 h 5060780"/>
              <a:gd name="connsiteX1" fmla="*/ 1057543 w 2777799"/>
              <a:gd name="connsiteY1" fmla="*/ 0 h 5060780"/>
              <a:gd name="connsiteX2" fmla="*/ 2777799 w 2777799"/>
              <a:gd name="connsiteY2" fmla="*/ 2642 h 5060780"/>
              <a:gd name="connsiteX3" fmla="*/ 0 w 2777799"/>
              <a:gd name="connsiteY3" fmla="*/ 5060780 h 5060780"/>
              <a:gd name="connsiteX0" fmla="*/ 806966 w 1720256"/>
              <a:gd name="connsiteY0" fmla="*/ 1860380 h 1860380"/>
              <a:gd name="connsiteX1" fmla="*/ 0 w 1720256"/>
              <a:gd name="connsiteY1" fmla="*/ 0 h 1860380"/>
              <a:gd name="connsiteX2" fmla="*/ 1720256 w 1720256"/>
              <a:gd name="connsiteY2" fmla="*/ 2642 h 1860380"/>
              <a:gd name="connsiteX3" fmla="*/ 806966 w 1720256"/>
              <a:gd name="connsiteY3" fmla="*/ 1860380 h 1860380"/>
              <a:gd name="connsiteX0" fmla="*/ 262410 w 1720256"/>
              <a:gd name="connsiteY0" fmla="*/ 2919464 h 2919464"/>
              <a:gd name="connsiteX1" fmla="*/ 0 w 1720256"/>
              <a:gd name="connsiteY1" fmla="*/ 0 h 2919464"/>
              <a:gd name="connsiteX2" fmla="*/ 1720256 w 1720256"/>
              <a:gd name="connsiteY2" fmla="*/ 2642 h 2919464"/>
              <a:gd name="connsiteX3" fmla="*/ 262410 w 1720256"/>
              <a:gd name="connsiteY3" fmla="*/ 2919464 h 2919464"/>
              <a:gd name="connsiteX0" fmla="*/ 2597872 w 4055718"/>
              <a:gd name="connsiteY0" fmla="*/ 2916822 h 2916822"/>
              <a:gd name="connsiteX1" fmla="*/ 0 w 4055718"/>
              <a:gd name="connsiteY1" fmla="*/ 5910 h 2916822"/>
              <a:gd name="connsiteX2" fmla="*/ 4055718 w 4055718"/>
              <a:gd name="connsiteY2" fmla="*/ 0 h 2916822"/>
              <a:gd name="connsiteX3" fmla="*/ 2597872 w 4055718"/>
              <a:gd name="connsiteY3" fmla="*/ 2916822 h 2916822"/>
              <a:gd name="connsiteX0" fmla="*/ 3078960 w 4055718"/>
              <a:gd name="connsiteY0" fmla="*/ 1899089 h 1899089"/>
              <a:gd name="connsiteX1" fmla="*/ 0 w 4055718"/>
              <a:gd name="connsiteY1" fmla="*/ 5910 h 1899089"/>
              <a:gd name="connsiteX2" fmla="*/ 4055718 w 4055718"/>
              <a:gd name="connsiteY2" fmla="*/ 0 h 1899089"/>
              <a:gd name="connsiteX3" fmla="*/ 3078960 w 4055718"/>
              <a:gd name="connsiteY3" fmla="*/ 1899089 h 1899089"/>
              <a:gd name="connsiteX0" fmla="*/ 3078960 w 3959500"/>
              <a:gd name="connsiteY0" fmla="*/ 1893179 h 1893179"/>
              <a:gd name="connsiteX1" fmla="*/ 0 w 3959500"/>
              <a:gd name="connsiteY1" fmla="*/ 0 h 1893179"/>
              <a:gd name="connsiteX2" fmla="*/ 3959500 w 3959500"/>
              <a:gd name="connsiteY2" fmla="*/ 2642 h 1893179"/>
              <a:gd name="connsiteX3" fmla="*/ 3078960 w 3959500"/>
              <a:gd name="connsiteY3" fmla="*/ 1893179 h 1893179"/>
              <a:gd name="connsiteX0" fmla="*/ 3140191 w 3959500"/>
              <a:gd name="connsiteY0" fmla="*/ 1790551 h 1790551"/>
              <a:gd name="connsiteX1" fmla="*/ 0 w 3959500"/>
              <a:gd name="connsiteY1" fmla="*/ 0 h 1790551"/>
              <a:gd name="connsiteX2" fmla="*/ 3959500 w 3959500"/>
              <a:gd name="connsiteY2" fmla="*/ 2642 h 1790551"/>
              <a:gd name="connsiteX3" fmla="*/ 3140191 w 3959500"/>
              <a:gd name="connsiteY3" fmla="*/ 1790551 h 1790551"/>
              <a:gd name="connsiteX0" fmla="*/ 3140191 w 3950753"/>
              <a:gd name="connsiteY0" fmla="*/ 1790551 h 1790551"/>
              <a:gd name="connsiteX1" fmla="*/ 0 w 3950753"/>
              <a:gd name="connsiteY1" fmla="*/ 0 h 1790551"/>
              <a:gd name="connsiteX2" fmla="*/ 3950753 w 3950753"/>
              <a:gd name="connsiteY2" fmla="*/ 2642 h 1790551"/>
              <a:gd name="connsiteX3" fmla="*/ 3140191 w 3950753"/>
              <a:gd name="connsiteY3" fmla="*/ 1790551 h 1790551"/>
              <a:gd name="connsiteX0" fmla="*/ 3070214 w 3880776"/>
              <a:gd name="connsiteY0" fmla="*/ 1787909 h 1787909"/>
              <a:gd name="connsiteX1" fmla="*/ 0 w 3880776"/>
              <a:gd name="connsiteY1" fmla="*/ 91434 h 1787909"/>
              <a:gd name="connsiteX2" fmla="*/ 3880776 w 3880776"/>
              <a:gd name="connsiteY2" fmla="*/ 0 h 1787909"/>
              <a:gd name="connsiteX3" fmla="*/ 3070214 w 3880776"/>
              <a:gd name="connsiteY3" fmla="*/ 1787909 h 1787909"/>
              <a:gd name="connsiteX0" fmla="*/ 3070214 w 3880776"/>
              <a:gd name="connsiteY0" fmla="*/ 1799103 h 1799103"/>
              <a:gd name="connsiteX1" fmla="*/ 0 w 3880776"/>
              <a:gd name="connsiteY1" fmla="*/ 0 h 1799103"/>
              <a:gd name="connsiteX2" fmla="*/ 3880776 w 3880776"/>
              <a:gd name="connsiteY2" fmla="*/ 11194 h 1799103"/>
              <a:gd name="connsiteX3" fmla="*/ 3070214 w 3880776"/>
              <a:gd name="connsiteY3" fmla="*/ 1799103 h 1799103"/>
              <a:gd name="connsiteX0" fmla="*/ 3070214 w 3854535"/>
              <a:gd name="connsiteY0" fmla="*/ 1799103 h 1799103"/>
              <a:gd name="connsiteX1" fmla="*/ 0 w 3854535"/>
              <a:gd name="connsiteY1" fmla="*/ 0 h 1799103"/>
              <a:gd name="connsiteX2" fmla="*/ 3854535 w 3854535"/>
              <a:gd name="connsiteY2" fmla="*/ 11194 h 1799103"/>
              <a:gd name="connsiteX3" fmla="*/ 3070214 w 3854535"/>
              <a:gd name="connsiteY3" fmla="*/ 1799103 h 1799103"/>
              <a:gd name="connsiteX0" fmla="*/ 3070214 w 3933258"/>
              <a:gd name="connsiteY0" fmla="*/ 1799103 h 1799103"/>
              <a:gd name="connsiteX1" fmla="*/ 0 w 3933258"/>
              <a:gd name="connsiteY1" fmla="*/ 0 h 1799103"/>
              <a:gd name="connsiteX2" fmla="*/ 3933258 w 3933258"/>
              <a:gd name="connsiteY2" fmla="*/ 2641 h 1799103"/>
              <a:gd name="connsiteX3" fmla="*/ 3070214 w 3933258"/>
              <a:gd name="connsiteY3" fmla="*/ 1799103 h 1799103"/>
              <a:gd name="connsiteX0" fmla="*/ 3017732 w 3880776"/>
              <a:gd name="connsiteY0" fmla="*/ 1796462 h 1796462"/>
              <a:gd name="connsiteX1" fmla="*/ 0 w 3880776"/>
              <a:gd name="connsiteY1" fmla="*/ 5911 h 1796462"/>
              <a:gd name="connsiteX2" fmla="*/ 3880776 w 3880776"/>
              <a:gd name="connsiteY2" fmla="*/ 0 h 1796462"/>
              <a:gd name="connsiteX3" fmla="*/ 3017732 w 3880776"/>
              <a:gd name="connsiteY3" fmla="*/ 1796462 h 1796462"/>
              <a:gd name="connsiteX0" fmla="*/ 3245155 w 4108199"/>
              <a:gd name="connsiteY0" fmla="*/ 2945121 h 2945121"/>
              <a:gd name="connsiteX1" fmla="*/ 0 w 4108199"/>
              <a:gd name="connsiteY1" fmla="*/ 0 h 2945121"/>
              <a:gd name="connsiteX2" fmla="*/ 4108199 w 4108199"/>
              <a:gd name="connsiteY2" fmla="*/ 1148659 h 2945121"/>
              <a:gd name="connsiteX3" fmla="*/ 3245155 w 4108199"/>
              <a:gd name="connsiteY3" fmla="*/ 2945121 h 2945121"/>
              <a:gd name="connsiteX0" fmla="*/ 3245155 w 4309381"/>
              <a:gd name="connsiteY0" fmla="*/ 2945121 h 2945121"/>
              <a:gd name="connsiteX1" fmla="*/ 0 w 4309381"/>
              <a:gd name="connsiteY1" fmla="*/ 0 h 2945121"/>
              <a:gd name="connsiteX2" fmla="*/ 4309381 w 4309381"/>
              <a:gd name="connsiteY2" fmla="*/ 866431 h 2945121"/>
              <a:gd name="connsiteX3" fmla="*/ 3245155 w 4309381"/>
              <a:gd name="connsiteY3" fmla="*/ 2945121 h 2945121"/>
              <a:gd name="connsiteX0" fmla="*/ 5291963 w 5291963"/>
              <a:gd name="connsiteY0" fmla="*/ 2047122 h 2047122"/>
              <a:gd name="connsiteX1" fmla="*/ 0 w 5291963"/>
              <a:gd name="connsiteY1" fmla="*/ 0 h 2047122"/>
              <a:gd name="connsiteX2" fmla="*/ 4309381 w 5291963"/>
              <a:gd name="connsiteY2" fmla="*/ 866431 h 2047122"/>
              <a:gd name="connsiteX3" fmla="*/ 5291963 w 5291963"/>
              <a:gd name="connsiteY3" fmla="*/ 2047122 h 2047122"/>
              <a:gd name="connsiteX0" fmla="*/ 3761231 w 4309381"/>
              <a:gd name="connsiteY0" fmla="*/ 1448456 h 1448456"/>
              <a:gd name="connsiteX1" fmla="*/ 0 w 4309381"/>
              <a:gd name="connsiteY1" fmla="*/ 0 h 1448456"/>
              <a:gd name="connsiteX2" fmla="*/ 4309381 w 4309381"/>
              <a:gd name="connsiteY2" fmla="*/ 866431 h 1448456"/>
              <a:gd name="connsiteX3" fmla="*/ 3761231 w 4309381"/>
              <a:gd name="connsiteY3" fmla="*/ 1448456 h 1448456"/>
              <a:gd name="connsiteX0" fmla="*/ 3761231 w 4834203"/>
              <a:gd name="connsiteY0" fmla="*/ 1448456 h 1448456"/>
              <a:gd name="connsiteX1" fmla="*/ 0 w 4834203"/>
              <a:gd name="connsiteY1" fmla="*/ 0 h 1448456"/>
              <a:gd name="connsiteX2" fmla="*/ 4834203 w 4834203"/>
              <a:gd name="connsiteY2" fmla="*/ 977611 h 1448456"/>
              <a:gd name="connsiteX3" fmla="*/ 3761231 w 4834203"/>
              <a:gd name="connsiteY3" fmla="*/ 1448456 h 1448456"/>
              <a:gd name="connsiteX0" fmla="*/ 3761231 w 4877937"/>
              <a:gd name="connsiteY0" fmla="*/ 1448456 h 1448456"/>
              <a:gd name="connsiteX1" fmla="*/ 0 w 4877937"/>
              <a:gd name="connsiteY1" fmla="*/ 0 h 1448456"/>
              <a:gd name="connsiteX2" fmla="*/ 4877937 w 4877937"/>
              <a:gd name="connsiteY2" fmla="*/ 986163 h 1448456"/>
              <a:gd name="connsiteX3" fmla="*/ 3761231 w 4877937"/>
              <a:gd name="connsiteY3" fmla="*/ 1448456 h 1448456"/>
              <a:gd name="connsiteX0" fmla="*/ 4111113 w 4877937"/>
              <a:gd name="connsiteY0" fmla="*/ 1243199 h 1243199"/>
              <a:gd name="connsiteX1" fmla="*/ 0 w 4877937"/>
              <a:gd name="connsiteY1" fmla="*/ 0 h 1243199"/>
              <a:gd name="connsiteX2" fmla="*/ 4877937 w 4877937"/>
              <a:gd name="connsiteY2" fmla="*/ 986163 h 1243199"/>
              <a:gd name="connsiteX3" fmla="*/ 4111113 w 4877937"/>
              <a:gd name="connsiteY3" fmla="*/ 1243199 h 124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7937" h="1243199">
                <a:moveTo>
                  <a:pt x="4111113" y="1243199"/>
                </a:moveTo>
                <a:lnTo>
                  <a:pt x="0" y="0"/>
                </a:lnTo>
                <a:lnTo>
                  <a:pt x="4877937" y="986163"/>
                </a:lnTo>
                <a:lnTo>
                  <a:pt x="4111113" y="1243199"/>
                </a:lnTo>
                <a:close/>
              </a:path>
            </a:pathLst>
          </a:custGeom>
          <a:gradFill flip="none" rotWithShape="1">
            <a:gsLst>
              <a:gs pos="1000">
                <a:schemeClr val="bg2">
                  <a:lumMod val="40000"/>
                  <a:lumOff val="60000"/>
                </a:schemeClr>
              </a:gs>
              <a:gs pos="92000">
                <a:schemeClr val="bg2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4635659" y="384"/>
            <a:ext cx="4519916" cy="4961297"/>
          </a:xfrm>
          <a:custGeom>
            <a:avLst/>
            <a:gdLst>
              <a:gd name="connsiteX0" fmla="*/ 0 w 1879833"/>
              <a:gd name="connsiteY0" fmla="*/ 0 h 2823923"/>
              <a:gd name="connsiteX1" fmla="*/ 1879833 w 1879833"/>
              <a:gd name="connsiteY1" fmla="*/ 0 h 2823923"/>
              <a:gd name="connsiteX2" fmla="*/ 1879833 w 1879833"/>
              <a:gd name="connsiteY2" fmla="*/ 2823923 h 2823923"/>
              <a:gd name="connsiteX3" fmla="*/ 0 w 1879833"/>
              <a:gd name="connsiteY3" fmla="*/ 2823923 h 2823923"/>
              <a:gd name="connsiteX4" fmla="*/ 0 w 1879833"/>
              <a:gd name="connsiteY4" fmla="*/ 0 h 2823923"/>
              <a:gd name="connsiteX0" fmla="*/ 769717 w 2649550"/>
              <a:gd name="connsiteY0" fmla="*/ 0 h 4357568"/>
              <a:gd name="connsiteX1" fmla="*/ 2649550 w 2649550"/>
              <a:gd name="connsiteY1" fmla="*/ 0 h 4357568"/>
              <a:gd name="connsiteX2" fmla="*/ 2649550 w 2649550"/>
              <a:gd name="connsiteY2" fmla="*/ 2823923 h 4357568"/>
              <a:gd name="connsiteX3" fmla="*/ 0 w 2649550"/>
              <a:gd name="connsiteY3" fmla="*/ 4357568 h 4357568"/>
              <a:gd name="connsiteX4" fmla="*/ 769717 w 2649550"/>
              <a:gd name="connsiteY4" fmla="*/ 0 h 4357568"/>
              <a:gd name="connsiteX0" fmla="*/ 839165 w 2718998"/>
              <a:gd name="connsiteY0" fmla="*/ 0 h 4531189"/>
              <a:gd name="connsiteX1" fmla="*/ 2718998 w 2718998"/>
              <a:gd name="connsiteY1" fmla="*/ 0 h 4531189"/>
              <a:gd name="connsiteX2" fmla="*/ 2718998 w 2718998"/>
              <a:gd name="connsiteY2" fmla="*/ 2823923 h 4531189"/>
              <a:gd name="connsiteX3" fmla="*/ 0 w 2718998"/>
              <a:gd name="connsiteY3" fmla="*/ 4531189 h 4531189"/>
              <a:gd name="connsiteX4" fmla="*/ 839165 w 2718998"/>
              <a:gd name="connsiteY4" fmla="*/ 0 h 4531189"/>
              <a:gd name="connsiteX0" fmla="*/ 2883844 w 4763677"/>
              <a:gd name="connsiteY0" fmla="*/ 0 h 5162497"/>
              <a:gd name="connsiteX1" fmla="*/ 4763677 w 4763677"/>
              <a:gd name="connsiteY1" fmla="*/ 0 h 5162497"/>
              <a:gd name="connsiteX2" fmla="*/ 4763677 w 4763677"/>
              <a:gd name="connsiteY2" fmla="*/ 2823923 h 5162497"/>
              <a:gd name="connsiteX3" fmla="*/ 0 w 4763677"/>
              <a:gd name="connsiteY3" fmla="*/ 5162497 h 5162497"/>
              <a:gd name="connsiteX4" fmla="*/ 2883844 w 4763677"/>
              <a:gd name="connsiteY4" fmla="*/ 0 h 5162497"/>
              <a:gd name="connsiteX0" fmla="*/ 1703661 w 4763677"/>
              <a:gd name="connsiteY0" fmla="*/ 0 h 5162497"/>
              <a:gd name="connsiteX1" fmla="*/ 4763677 w 4763677"/>
              <a:gd name="connsiteY1" fmla="*/ 0 h 5162497"/>
              <a:gd name="connsiteX2" fmla="*/ 4763677 w 4763677"/>
              <a:gd name="connsiteY2" fmla="*/ 2823923 h 5162497"/>
              <a:gd name="connsiteX3" fmla="*/ 0 w 4763677"/>
              <a:gd name="connsiteY3" fmla="*/ 5162497 h 5162497"/>
              <a:gd name="connsiteX4" fmla="*/ 1703661 w 4763677"/>
              <a:gd name="connsiteY4" fmla="*/ 0 h 5162497"/>
              <a:gd name="connsiteX0" fmla="*/ 1703661 w 4773391"/>
              <a:gd name="connsiteY0" fmla="*/ 0 h 5162497"/>
              <a:gd name="connsiteX1" fmla="*/ 4763677 w 4773391"/>
              <a:gd name="connsiteY1" fmla="*/ 0 h 5162497"/>
              <a:gd name="connsiteX2" fmla="*/ 4773391 w 4773391"/>
              <a:gd name="connsiteY2" fmla="*/ 1130320 h 5162497"/>
              <a:gd name="connsiteX3" fmla="*/ 0 w 4773391"/>
              <a:gd name="connsiteY3" fmla="*/ 5162497 h 5162497"/>
              <a:gd name="connsiteX4" fmla="*/ 1703661 w 4773391"/>
              <a:gd name="connsiteY4" fmla="*/ 0 h 5162497"/>
              <a:gd name="connsiteX0" fmla="*/ 1703661 w 4768535"/>
              <a:gd name="connsiteY0" fmla="*/ 0 h 5162497"/>
              <a:gd name="connsiteX1" fmla="*/ 4763677 w 4768535"/>
              <a:gd name="connsiteY1" fmla="*/ 0 h 5162497"/>
              <a:gd name="connsiteX2" fmla="*/ 4768535 w 4768535"/>
              <a:gd name="connsiteY2" fmla="*/ 3631268 h 5162497"/>
              <a:gd name="connsiteX3" fmla="*/ 0 w 4768535"/>
              <a:gd name="connsiteY3" fmla="*/ 5162497 h 5162497"/>
              <a:gd name="connsiteX4" fmla="*/ 1703661 w 4768535"/>
              <a:gd name="connsiteY4" fmla="*/ 0 h 5162497"/>
              <a:gd name="connsiteX0" fmla="*/ 1703661 w 4768535"/>
              <a:gd name="connsiteY0" fmla="*/ 0 h 5162497"/>
              <a:gd name="connsiteX1" fmla="*/ 2641291 w 4768535"/>
              <a:gd name="connsiteY1" fmla="*/ 0 h 5162497"/>
              <a:gd name="connsiteX2" fmla="*/ 4768535 w 4768535"/>
              <a:gd name="connsiteY2" fmla="*/ 3631268 h 5162497"/>
              <a:gd name="connsiteX3" fmla="*/ 0 w 4768535"/>
              <a:gd name="connsiteY3" fmla="*/ 5162497 h 5162497"/>
              <a:gd name="connsiteX4" fmla="*/ 1703661 w 4768535"/>
              <a:gd name="connsiteY4" fmla="*/ 0 h 5162497"/>
              <a:gd name="connsiteX0" fmla="*/ 1703661 w 4768535"/>
              <a:gd name="connsiteY0" fmla="*/ 0 h 5162497"/>
              <a:gd name="connsiteX1" fmla="*/ 2641291 w 4768535"/>
              <a:gd name="connsiteY1" fmla="*/ 0 h 5162497"/>
              <a:gd name="connsiteX2" fmla="*/ 4768535 w 4768535"/>
              <a:gd name="connsiteY2" fmla="*/ 3631268 h 5162497"/>
              <a:gd name="connsiteX3" fmla="*/ 0 w 4768535"/>
              <a:gd name="connsiteY3" fmla="*/ 5162497 h 5162497"/>
              <a:gd name="connsiteX4" fmla="*/ 1703661 w 4768535"/>
              <a:gd name="connsiteY4" fmla="*/ 0 h 5162497"/>
              <a:gd name="connsiteX0" fmla="*/ 1703661 w 4768535"/>
              <a:gd name="connsiteY0" fmla="*/ 0 h 5162497"/>
              <a:gd name="connsiteX1" fmla="*/ 2641291 w 4768535"/>
              <a:gd name="connsiteY1" fmla="*/ 0 h 5162497"/>
              <a:gd name="connsiteX2" fmla="*/ 4768535 w 4768535"/>
              <a:gd name="connsiteY2" fmla="*/ 3631268 h 5162497"/>
              <a:gd name="connsiteX3" fmla="*/ 0 w 4768535"/>
              <a:gd name="connsiteY3" fmla="*/ 5162497 h 5162497"/>
              <a:gd name="connsiteX4" fmla="*/ 1703661 w 4768535"/>
              <a:gd name="connsiteY4" fmla="*/ 0 h 5162497"/>
              <a:gd name="connsiteX0" fmla="*/ 1703661 w 4768535"/>
              <a:gd name="connsiteY0" fmla="*/ 0 h 5162497"/>
              <a:gd name="connsiteX1" fmla="*/ 3243524 w 4768535"/>
              <a:gd name="connsiteY1" fmla="*/ 0 h 5162497"/>
              <a:gd name="connsiteX2" fmla="*/ 4768535 w 4768535"/>
              <a:gd name="connsiteY2" fmla="*/ 3631268 h 5162497"/>
              <a:gd name="connsiteX3" fmla="*/ 0 w 4768535"/>
              <a:gd name="connsiteY3" fmla="*/ 5162497 h 5162497"/>
              <a:gd name="connsiteX4" fmla="*/ 1703661 w 4768535"/>
              <a:gd name="connsiteY4" fmla="*/ 0 h 5162497"/>
              <a:gd name="connsiteX0" fmla="*/ 722604 w 3787478"/>
              <a:gd name="connsiteY0" fmla="*/ 0 h 4950038"/>
              <a:gd name="connsiteX1" fmla="*/ 2262467 w 3787478"/>
              <a:gd name="connsiteY1" fmla="*/ 0 h 4950038"/>
              <a:gd name="connsiteX2" fmla="*/ 3787478 w 3787478"/>
              <a:gd name="connsiteY2" fmla="*/ 3631268 h 4950038"/>
              <a:gd name="connsiteX3" fmla="*/ 0 w 3787478"/>
              <a:gd name="connsiteY3" fmla="*/ 4950038 h 4950038"/>
              <a:gd name="connsiteX4" fmla="*/ 722604 w 3787478"/>
              <a:gd name="connsiteY4" fmla="*/ 0 h 4950038"/>
              <a:gd name="connsiteX0" fmla="*/ 1761942 w 3787478"/>
              <a:gd name="connsiteY0" fmla="*/ 0 h 4950038"/>
              <a:gd name="connsiteX1" fmla="*/ 2262467 w 3787478"/>
              <a:gd name="connsiteY1" fmla="*/ 0 h 4950038"/>
              <a:gd name="connsiteX2" fmla="*/ 3787478 w 3787478"/>
              <a:gd name="connsiteY2" fmla="*/ 3631268 h 4950038"/>
              <a:gd name="connsiteX3" fmla="*/ 0 w 3787478"/>
              <a:gd name="connsiteY3" fmla="*/ 4950038 h 4950038"/>
              <a:gd name="connsiteX4" fmla="*/ 1761942 w 3787478"/>
              <a:gd name="connsiteY4" fmla="*/ 0 h 4950038"/>
              <a:gd name="connsiteX0" fmla="*/ 2621581 w 4647117"/>
              <a:gd name="connsiteY0" fmla="*/ 0 h 5235340"/>
              <a:gd name="connsiteX1" fmla="*/ 3122106 w 4647117"/>
              <a:gd name="connsiteY1" fmla="*/ 0 h 5235340"/>
              <a:gd name="connsiteX2" fmla="*/ 4647117 w 4647117"/>
              <a:gd name="connsiteY2" fmla="*/ 3631268 h 5235340"/>
              <a:gd name="connsiteX3" fmla="*/ 0 w 4647117"/>
              <a:gd name="connsiteY3" fmla="*/ 5235340 h 5235340"/>
              <a:gd name="connsiteX4" fmla="*/ 2621581 w 4647117"/>
              <a:gd name="connsiteY4" fmla="*/ 0 h 5235340"/>
              <a:gd name="connsiteX0" fmla="*/ 2720155 w 4745691"/>
              <a:gd name="connsiteY0" fmla="*/ 0 h 3631268"/>
              <a:gd name="connsiteX1" fmla="*/ 3220680 w 4745691"/>
              <a:gd name="connsiteY1" fmla="*/ 0 h 3631268"/>
              <a:gd name="connsiteX2" fmla="*/ 4745691 w 4745691"/>
              <a:gd name="connsiteY2" fmla="*/ 3631268 h 3631268"/>
              <a:gd name="connsiteX3" fmla="*/ 0 w 4745691"/>
              <a:gd name="connsiteY3" fmla="*/ 2471605 h 3631268"/>
              <a:gd name="connsiteX4" fmla="*/ 2720155 w 4745691"/>
              <a:gd name="connsiteY4" fmla="*/ 0 h 3631268"/>
              <a:gd name="connsiteX0" fmla="*/ 1135911 w 4745691"/>
              <a:gd name="connsiteY0" fmla="*/ 8886 h 3631268"/>
              <a:gd name="connsiteX1" fmla="*/ 3220680 w 4745691"/>
              <a:gd name="connsiteY1" fmla="*/ 0 h 3631268"/>
              <a:gd name="connsiteX2" fmla="*/ 4745691 w 4745691"/>
              <a:gd name="connsiteY2" fmla="*/ 3631268 h 3631268"/>
              <a:gd name="connsiteX3" fmla="*/ 0 w 4745691"/>
              <a:gd name="connsiteY3" fmla="*/ 2471605 h 3631268"/>
              <a:gd name="connsiteX4" fmla="*/ 1135911 w 4745691"/>
              <a:gd name="connsiteY4" fmla="*/ 8886 h 3631268"/>
              <a:gd name="connsiteX0" fmla="*/ 1135911 w 4745691"/>
              <a:gd name="connsiteY0" fmla="*/ 0 h 3622382"/>
              <a:gd name="connsiteX1" fmla="*/ 1939203 w 4745691"/>
              <a:gd name="connsiteY1" fmla="*/ 0 h 3622382"/>
              <a:gd name="connsiteX2" fmla="*/ 4745691 w 4745691"/>
              <a:gd name="connsiteY2" fmla="*/ 3622382 h 3622382"/>
              <a:gd name="connsiteX3" fmla="*/ 0 w 4745691"/>
              <a:gd name="connsiteY3" fmla="*/ 2462719 h 3622382"/>
              <a:gd name="connsiteX4" fmla="*/ 1135911 w 4745691"/>
              <a:gd name="connsiteY4" fmla="*/ 0 h 3622382"/>
              <a:gd name="connsiteX0" fmla="*/ 1495006 w 5104786"/>
              <a:gd name="connsiteY0" fmla="*/ 0 h 3622382"/>
              <a:gd name="connsiteX1" fmla="*/ 2298298 w 5104786"/>
              <a:gd name="connsiteY1" fmla="*/ 0 h 3622382"/>
              <a:gd name="connsiteX2" fmla="*/ 5104786 w 5104786"/>
              <a:gd name="connsiteY2" fmla="*/ 3622382 h 3622382"/>
              <a:gd name="connsiteX3" fmla="*/ 0 w 5104786"/>
              <a:gd name="connsiteY3" fmla="*/ 2640451 h 3622382"/>
              <a:gd name="connsiteX4" fmla="*/ 1495006 w 5104786"/>
              <a:gd name="connsiteY4" fmla="*/ 0 h 3622382"/>
              <a:gd name="connsiteX0" fmla="*/ 993761 w 4603541"/>
              <a:gd name="connsiteY0" fmla="*/ 0 h 3622382"/>
              <a:gd name="connsiteX1" fmla="*/ 1797053 w 4603541"/>
              <a:gd name="connsiteY1" fmla="*/ 0 h 3622382"/>
              <a:gd name="connsiteX2" fmla="*/ 4603541 w 4603541"/>
              <a:gd name="connsiteY2" fmla="*/ 3622382 h 3622382"/>
              <a:gd name="connsiteX3" fmla="*/ 0 w 4603541"/>
              <a:gd name="connsiteY3" fmla="*/ 2707069 h 3622382"/>
              <a:gd name="connsiteX4" fmla="*/ 993761 w 4603541"/>
              <a:gd name="connsiteY4" fmla="*/ 0 h 3622382"/>
              <a:gd name="connsiteX0" fmla="*/ 993761 w 4603541"/>
              <a:gd name="connsiteY0" fmla="*/ 7476 h 3629858"/>
              <a:gd name="connsiteX1" fmla="*/ 1797054 w 4603541"/>
              <a:gd name="connsiteY1" fmla="*/ 0 h 3629858"/>
              <a:gd name="connsiteX2" fmla="*/ 4603541 w 4603541"/>
              <a:gd name="connsiteY2" fmla="*/ 3629858 h 3629858"/>
              <a:gd name="connsiteX3" fmla="*/ 0 w 4603541"/>
              <a:gd name="connsiteY3" fmla="*/ 2714545 h 3629858"/>
              <a:gd name="connsiteX4" fmla="*/ 993761 w 4603541"/>
              <a:gd name="connsiteY4" fmla="*/ 7476 h 3629858"/>
              <a:gd name="connsiteX0" fmla="*/ 1004616 w 4603541"/>
              <a:gd name="connsiteY0" fmla="*/ 2492 h 3629858"/>
              <a:gd name="connsiteX1" fmla="*/ 1797054 w 4603541"/>
              <a:gd name="connsiteY1" fmla="*/ 0 h 3629858"/>
              <a:gd name="connsiteX2" fmla="*/ 4603541 w 4603541"/>
              <a:gd name="connsiteY2" fmla="*/ 3629858 h 3629858"/>
              <a:gd name="connsiteX3" fmla="*/ 0 w 4603541"/>
              <a:gd name="connsiteY3" fmla="*/ 2714545 h 3629858"/>
              <a:gd name="connsiteX4" fmla="*/ 1004616 w 4603541"/>
              <a:gd name="connsiteY4" fmla="*/ 2492 h 3629858"/>
              <a:gd name="connsiteX0" fmla="*/ 1007329 w 4603541"/>
              <a:gd name="connsiteY0" fmla="*/ 2492 h 3629858"/>
              <a:gd name="connsiteX1" fmla="*/ 1797054 w 4603541"/>
              <a:gd name="connsiteY1" fmla="*/ 0 h 3629858"/>
              <a:gd name="connsiteX2" fmla="*/ 4603541 w 4603541"/>
              <a:gd name="connsiteY2" fmla="*/ 3629858 h 3629858"/>
              <a:gd name="connsiteX3" fmla="*/ 0 w 4603541"/>
              <a:gd name="connsiteY3" fmla="*/ 2714545 h 3629858"/>
              <a:gd name="connsiteX4" fmla="*/ 1007329 w 4603541"/>
              <a:gd name="connsiteY4" fmla="*/ 2492 h 3629858"/>
              <a:gd name="connsiteX0" fmla="*/ 1007329 w 4603541"/>
              <a:gd name="connsiteY0" fmla="*/ 0 h 3627366"/>
              <a:gd name="connsiteX1" fmla="*/ 1794340 w 4603541"/>
              <a:gd name="connsiteY1" fmla="*/ 0 h 3627366"/>
              <a:gd name="connsiteX2" fmla="*/ 4603541 w 4603541"/>
              <a:gd name="connsiteY2" fmla="*/ 3627366 h 3627366"/>
              <a:gd name="connsiteX3" fmla="*/ 0 w 4603541"/>
              <a:gd name="connsiteY3" fmla="*/ 2712053 h 3627366"/>
              <a:gd name="connsiteX4" fmla="*/ 1007329 w 4603541"/>
              <a:gd name="connsiteY4" fmla="*/ 0 h 3627366"/>
              <a:gd name="connsiteX0" fmla="*/ 1007329 w 4603541"/>
              <a:gd name="connsiteY0" fmla="*/ 0 h 3627366"/>
              <a:gd name="connsiteX1" fmla="*/ 2790496 w 4603541"/>
              <a:gd name="connsiteY1" fmla="*/ 0 h 3627366"/>
              <a:gd name="connsiteX2" fmla="*/ 4603541 w 4603541"/>
              <a:gd name="connsiteY2" fmla="*/ 3627366 h 3627366"/>
              <a:gd name="connsiteX3" fmla="*/ 0 w 4603541"/>
              <a:gd name="connsiteY3" fmla="*/ 2712053 h 3627366"/>
              <a:gd name="connsiteX4" fmla="*/ 1007329 w 4603541"/>
              <a:gd name="connsiteY4" fmla="*/ 0 h 362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3541" h="3627366">
                <a:moveTo>
                  <a:pt x="1007329" y="0"/>
                </a:moveTo>
                <a:lnTo>
                  <a:pt x="2790496" y="0"/>
                </a:lnTo>
                <a:lnTo>
                  <a:pt x="4603541" y="3627366"/>
                </a:lnTo>
                <a:lnTo>
                  <a:pt x="0" y="2712053"/>
                </a:lnTo>
                <a:lnTo>
                  <a:pt x="1007329" y="0"/>
                </a:lnTo>
                <a:close/>
              </a:path>
            </a:pathLst>
          </a:custGeom>
          <a:solidFill>
            <a:schemeClr val="tx1"/>
          </a:solidFill>
        </p:spPr>
        <p:txBody>
          <a:bodyPr lIns="1260000" tIns="2664000" rIns="1296000" rtlCol="0">
            <a:normAutofit/>
          </a:bodyPr>
          <a:lstStyle>
            <a:lvl1pPr marL="0" indent="0" algn="ctr">
              <a:buNone/>
              <a:defRPr sz="600" b="0" baseline="0">
                <a:solidFill>
                  <a:schemeClr val="accent3"/>
                </a:solidFill>
                <a:effectLst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19822" y="613505"/>
            <a:ext cx="3946462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3946461" cy="202702"/>
          </a:xfrm>
        </p:spPr>
        <p:txBody>
          <a:bodyPr lIns="1800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4"/>
            <a:ext cx="3946463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01D4D-D14B-4171-BB2F-F89ED9473C11}" type="datetime4">
              <a:rPr lang="en-US"/>
              <a:pPr>
                <a:defRPr/>
              </a:pPr>
              <a:t>July 14, 2014</a:t>
            </a:fld>
            <a:endParaRPr lang="da-DK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COWI POWERPOINT PRESENTATION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D9B7A-4263-4091-A140-73431EF1E86A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9206218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/>
          <p:cNvSpPr/>
          <p:nvPr userDrawn="1"/>
        </p:nvSpPr>
        <p:spPr>
          <a:xfrm>
            <a:off x="3856038" y="4856163"/>
            <a:ext cx="1512887" cy="1612900"/>
          </a:xfrm>
          <a:custGeom>
            <a:avLst/>
            <a:gdLst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2762491 w 2762491"/>
              <a:gd name="connsiteY2" fmla="*/ 5147590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633959 w 2762491"/>
              <a:gd name="connsiteY2" fmla="*/ 480034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251995 w 2762491"/>
              <a:gd name="connsiteY2" fmla="*/ 4835073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558724 w 2762491"/>
              <a:gd name="connsiteY2" fmla="*/ 514758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189545"/>
              <a:gd name="connsiteY0" fmla="*/ 0 h 5147590"/>
              <a:gd name="connsiteX1" fmla="*/ 2189545 w 2189545"/>
              <a:gd name="connsiteY1" fmla="*/ 162046 h 5147590"/>
              <a:gd name="connsiteX2" fmla="*/ 1558724 w 2189545"/>
              <a:gd name="connsiteY2" fmla="*/ 5147589 h 5147590"/>
              <a:gd name="connsiteX3" fmla="*/ 0 w 2189545"/>
              <a:gd name="connsiteY3" fmla="*/ 5147590 h 5147590"/>
              <a:gd name="connsiteX4" fmla="*/ 0 w 2189545"/>
              <a:gd name="connsiteY4" fmla="*/ 0 h 5147590"/>
              <a:gd name="connsiteX0" fmla="*/ 0 w 2762492"/>
              <a:gd name="connsiteY0" fmla="*/ 0 h 5147590"/>
              <a:gd name="connsiteX1" fmla="*/ 2762492 w 2762492"/>
              <a:gd name="connsiteY1" fmla="*/ 5788 h 5147590"/>
              <a:gd name="connsiteX2" fmla="*/ 1558724 w 2762492"/>
              <a:gd name="connsiteY2" fmla="*/ 5147589 h 5147590"/>
              <a:gd name="connsiteX3" fmla="*/ 0 w 2762492"/>
              <a:gd name="connsiteY3" fmla="*/ 5147590 h 5147590"/>
              <a:gd name="connsiteX4" fmla="*/ 0 w 2762492"/>
              <a:gd name="connsiteY4" fmla="*/ 0 h 5147590"/>
              <a:gd name="connsiteX0" fmla="*/ 1163256 w 2762492"/>
              <a:gd name="connsiteY0" fmla="*/ 52086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4" fmla="*/ 1163256 w 2762492"/>
              <a:gd name="connsiteY4" fmla="*/ 52086 h 5141802"/>
              <a:gd name="connsiteX0" fmla="*/ 0 w 2762492"/>
              <a:gd name="connsiteY0" fmla="*/ 5141802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0" fmla="*/ 0 w 2033287"/>
              <a:gd name="connsiteY0" fmla="*/ 4968182 h 5141801"/>
              <a:gd name="connsiteX1" fmla="*/ 2033287 w 2033287"/>
              <a:gd name="connsiteY1" fmla="*/ 0 h 5141801"/>
              <a:gd name="connsiteX2" fmla="*/ 829519 w 2033287"/>
              <a:gd name="connsiteY2" fmla="*/ 5141801 h 5141801"/>
              <a:gd name="connsiteX3" fmla="*/ 0 w 2033287"/>
              <a:gd name="connsiteY3" fmla="*/ 4968182 h 5141801"/>
              <a:gd name="connsiteX0" fmla="*/ 0 w 2513636"/>
              <a:gd name="connsiteY0" fmla="*/ 5153377 h 5153377"/>
              <a:gd name="connsiteX1" fmla="*/ 2513636 w 2513636"/>
              <a:gd name="connsiteY1" fmla="*/ 0 h 5153377"/>
              <a:gd name="connsiteX2" fmla="*/ 1309868 w 2513636"/>
              <a:gd name="connsiteY2" fmla="*/ 5141801 h 5153377"/>
              <a:gd name="connsiteX3" fmla="*/ 0 w 2513636"/>
              <a:gd name="connsiteY3" fmla="*/ 5153377 h 5153377"/>
              <a:gd name="connsiteX0" fmla="*/ 0 w 2513636"/>
              <a:gd name="connsiteY0" fmla="*/ 5159164 h 5159164"/>
              <a:gd name="connsiteX1" fmla="*/ 2513636 w 2513636"/>
              <a:gd name="connsiteY1" fmla="*/ 0 h 5159164"/>
              <a:gd name="connsiteX2" fmla="*/ 1309868 w 2513636"/>
              <a:gd name="connsiteY2" fmla="*/ 5147588 h 5159164"/>
              <a:gd name="connsiteX3" fmla="*/ 0 w 2513636"/>
              <a:gd name="connsiteY3" fmla="*/ 5159164 h 5159164"/>
              <a:gd name="connsiteX0" fmla="*/ 0 w 1309868"/>
              <a:gd name="connsiteY0" fmla="*/ 4765625 h 4765625"/>
              <a:gd name="connsiteX1" fmla="*/ 1075301 w 1309868"/>
              <a:gd name="connsiteY1" fmla="*/ 0 h 4765625"/>
              <a:gd name="connsiteX2" fmla="*/ 1309868 w 1309868"/>
              <a:gd name="connsiteY2" fmla="*/ 4754049 h 4765625"/>
              <a:gd name="connsiteX3" fmla="*/ 0 w 1309868"/>
              <a:gd name="connsiteY3" fmla="*/ 4765625 h 4765625"/>
              <a:gd name="connsiteX0" fmla="*/ 0 w 2777799"/>
              <a:gd name="connsiteY0" fmla="*/ 5058138 h 5058138"/>
              <a:gd name="connsiteX1" fmla="*/ 1075301 w 2777799"/>
              <a:gd name="connsiteY1" fmla="*/ 292513 h 5058138"/>
              <a:gd name="connsiteX2" fmla="*/ 2777799 w 2777799"/>
              <a:gd name="connsiteY2" fmla="*/ 0 h 5058138"/>
              <a:gd name="connsiteX3" fmla="*/ 0 w 2777799"/>
              <a:gd name="connsiteY3" fmla="*/ 5058138 h 5058138"/>
              <a:gd name="connsiteX0" fmla="*/ 0 w 2777799"/>
              <a:gd name="connsiteY0" fmla="*/ 5060780 h 5060780"/>
              <a:gd name="connsiteX1" fmla="*/ 1057543 w 2777799"/>
              <a:gd name="connsiteY1" fmla="*/ 0 h 5060780"/>
              <a:gd name="connsiteX2" fmla="*/ 2777799 w 2777799"/>
              <a:gd name="connsiteY2" fmla="*/ 2642 h 5060780"/>
              <a:gd name="connsiteX3" fmla="*/ 0 w 2777799"/>
              <a:gd name="connsiteY3" fmla="*/ 5060780 h 5060780"/>
              <a:gd name="connsiteX0" fmla="*/ 806966 w 1720256"/>
              <a:gd name="connsiteY0" fmla="*/ 1860380 h 1860380"/>
              <a:gd name="connsiteX1" fmla="*/ 0 w 1720256"/>
              <a:gd name="connsiteY1" fmla="*/ 0 h 1860380"/>
              <a:gd name="connsiteX2" fmla="*/ 1720256 w 1720256"/>
              <a:gd name="connsiteY2" fmla="*/ 2642 h 1860380"/>
              <a:gd name="connsiteX3" fmla="*/ 806966 w 1720256"/>
              <a:gd name="connsiteY3" fmla="*/ 1860380 h 1860380"/>
              <a:gd name="connsiteX0" fmla="*/ 262410 w 1720256"/>
              <a:gd name="connsiteY0" fmla="*/ 2919464 h 2919464"/>
              <a:gd name="connsiteX1" fmla="*/ 0 w 1720256"/>
              <a:gd name="connsiteY1" fmla="*/ 0 h 2919464"/>
              <a:gd name="connsiteX2" fmla="*/ 1720256 w 1720256"/>
              <a:gd name="connsiteY2" fmla="*/ 2642 h 2919464"/>
              <a:gd name="connsiteX3" fmla="*/ 262410 w 1720256"/>
              <a:gd name="connsiteY3" fmla="*/ 2919464 h 2919464"/>
              <a:gd name="connsiteX0" fmla="*/ 2597872 w 4055718"/>
              <a:gd name="connsiteY0" fmla="*/ 2916822 h 2916822"/>
              <a:gd name="connsiteX1" fmla="*/ 0 w 4055718"/>
              <a:gd name="connsiteY1" fmla="*/ 5910 h 2916822"/>
              <a:gd name="connsiteX2" fmla="*/ 4055718 w 4055718"/>
              <a:gd name="connsiteY2" fmla="*/ 0 h 2916822"/>
              <a:gd name="connsiteX3" fmla="*/ 2597872 w 4055718"/>
              <a:gd name="connsiteY3" fmla="*/ 2916822 h 2916822"/>
              <a:gd name="connsiteX0" fmla="*/ 3078960 w 4055718"/>
              <a:gd name="connsiteY0" fmla="*/ 1899089 h 1899089"/>
              <a:gd name="connsiteX1" fmla="*/ 0 w 4055718"/>
              <a:gd name="connsiteY1" fmla="*/ 5910 h 1899089"/>
              <a:gd name="connsiteX2" fmla="*/ 4055718 w 4055718"/>
              <a:gd name="connsiteY2" fmla="*/ 0 h 1899089"/>
              <a:gd name="connsiteX3" fmla="*/ 3078960 w 4055718"/>
              <a:gd name="connsiteY3" fmla="*/ 1899089 h 1899089"/>
              <a:gd name="connsiteX0" fmla="*/ 3078960 w 3959500"/>
              <a:gd name="connsiteY0" fmla="*/ 1893179 h 1893179"/>
              <a:gd name="connsiteX1" fmla="*/ 0 w 3959500"/>
              <a:gd name="connsiteY1" fmla="*/ 0 h 1893179"/>
              <a:gd name="connsiteX2" fmla="*/ 3959500 w 3959500"/>
              <a:gd name="connsiteY2" fmla="*/ 2642 h 1893179"/>
              <a:gd name="connsiteX3" fmla="*/ 3078960 w 3959500"/>
              <a:gd name="connsiteY3" fmla="*/ 1893179 h 1893179"/>
              <a:gd name="connsiteX0" fmla="*/ 3140191 w 3959500"/>
              <a:gd name="connsiteY0" fmla="*/ 1790551 h 1790551"/>
              <a:gd name="connsiteX1" fmla="*/ 0 w 3959500"/>
              <a:gd name="connsiteY1" fmla="*/ 0 h 1790551"/>
              <a:gd name="connsiteX2" fmla="*/ 3959500 w 3959500"/>
              <a:gd name="connsiteY2" fmla="*/ 2642 h 1790551"/>
              <a:gd name="connsiteX3" fmla="*/ 3140191 w 3959500"/>
              <a:gd name="connsiteY3" fmla="*/ 1790551 h 1790551"/>
              <a:gd name="connsiteX0" fmla="*/ 3140191 w 3950753"/>
              <a:gd name="connsiteY0" fmla="*/ 1790551 h 1790551"/>
              <a:gd name="connsiteX1" fmla="*/ 0 w 3950753"/>
              <a:gd name="connsiteY1" fmla="*/ 0 h 1790551"/>
              <a:gd name="connsiteX2" fmla="*/ 3950753 w 3950753"/>
              <a:gd name="connsiteY2" fmla="*/ 2642 h 1790551"/>
              <a:gd name="connsiteX3" fmla="*/ 3140191 w 3950753"/>
              <a:gd name="connsiteY3" fmla="*/ 1790551 h 1790551"/>
              <a:gd name="connsiteX0" fmla="*/ 3070214 w 3880776"/>
              <a:gd name="connsiteY0" fmla="*/ 1787909 h 1787909"/>
              <a:gd name="connsiteX1" fmla="*/ 0 w 3880776"/>
              <a:gd name="connsiteY1" fmla="*/ 91434 h 1787909"/>
              <a:gd name="connsiteX2" fmla="*/ 3880776 w 3880776"/>
              <a:gd name="connsiteY2" fmla="*/ 0 h 1787909"/>
              <a:gd name="connsiteX3" fmla="*/ 3070214 w 3880776"/>
              <a:gd name="connsiteY3" fmla="*/ 1787909 h 1787909"/>
              <a:gd name="connsiteX0" fmla="*/ 3070214 w 3880776"/>
              <a:gd name="connsiteY0" fmla="*/ 1799103 h 1799103"/>
              <a:gd name="connsiteX1" fmla="*/ 0 w 3880776"/>
              <a:gd name="connsiteY1" fmla="*/ 0 h 1799103"/>
              <a:gd name="connsiteX2" fmla="*/ 3880776 w 3880776"/>
              <a:gd name="connsiteY2" fmla="*/ 11194 h 1799103"/>
              <a:gd name="connsiteX3" fmla="*/ 3070214 w 3880776"/>
              <a:gd name="connsiteY3" fmla="*/ 1799103 h 1799103"/>
              <a:gd name="connsiteX0" fmla="*/ 3070214 w 3854535"/>
              <a:gd name="connsiteY0" fmla="*/ 1799103 h 1799103"/>
              <a:gd name="connsiteX1" fmla="*/ 0 w 3854535"/>
              <a:gd name="connsiteY1" fmla="*/ 0 h 1799103"/>
              <a:gd name="connsiteX2" fmla="*/ 3854535 w 3854535"/>
              <a:gd name="connsiteY2" fmla="*/ 11194 h 1799103"/>
              <a:gd name="connsiteX3" fmla="*/ 3070214 w 3854535"/>
              <a:gd name="connsiteY3" fmla="*/ 1799103 h 1799103"/>
              <a:gd name="connsiteX0" fmla="*/ 3070214 w 3933258"/>
              <a:gd name="connsiteY0" fmla="*/ 1799103 h 1799103"/>
              <a:gd name="connsiteX1" fmla="*/ 0 w 3933258"/>
              <a:gd name="connsiteY1" fmla="*/ 0 h 1799103"/>
              <a:gd name="connsiteX2" fmla="*/ 3933258 w 3933258"/>
              <a:gd name="connsiteY2" fmla="*/ 2641 h 1799103"/>
              <a:gd name="connsiteX3" fmla="*/ 3070214 w 3933258"/>
              <a:gd name="connsiteY3" fmla="*/ 1799103 h 1799103"/>
              <a:gd name="connsiteX0" fmla="*/ 3017732 w 3880776"/>
              <a:gd name="connsiteY0" fmla="*/ 1796462 h 1796462"/>
              <a:gd name="connsiteX1" fmla="*/ 0 w 3880776"/>
              <a:gd name="connsiteY1" fmla="*/ 5911 h 1796462"/>
              <a:gd name="connsiteX2" fmla="*/ 3880776 w 3880776"/>
              <a:gd name="connsiteY2" fmla="*/ 0 h 1796462"/>
              <a:gd name="connsiteX3" fmla="*/ 3017732 w 3880776"/>
              <a:gd name="connsiteY3" fmla="*/ 1796462 h 1796462"/>
              <a:gd name="connsiteX0" fmla="*/ 3245155 w 4108199"/>
              <a:gd name="connsiteY0" fmla="*/ 2945121 h 2945121"/>
              <a:gd name="connsiteX1" fmla="*/ 0 w 4108199"/>
              <a:gd name="connsiteY1" fmla="*/ 0 h 2945121"/>
              <a:gd name="connsiteX2" fmla="*/ 4108199 w 4108199"/>
              <a:gd name="connsiteY2" fmla="*/ 1148659 h 2945121"/>
              <a:gd name="connsiteX3" fmla="*/ 3245155 w 4108199"/>
              <a:gd name="connsiteY3" fmla="*/ 2945121 h 2945121"/>
              <a:gd name="connsiteX0" fmla="*/ 3245155 w 4309381"/>
              <a:gd name="connsiteY0" fmla="*/ 2945121 h 2945121"/>
              <a:gd name="connsiteX1" fmla="*/ 0 w 4309381"/>
              <a:gd name="connsiteY1" fmla="*/ 0 h 2945121"/>
              <a:gd name="connsiteX2" fmla="*/ 4309381 w 4309381"/>
              <a:gd name="connsiteY2" fmla="*/ 866431 h 2945121"/>
              <a:gd name="connsiteX3" fmla="*/ 3245155 w 4309381"/>
              <a:gd name="connsiteY3" fmla="*/ 2945121 h 2945121"/>
              <a:gd name="connsiteX0" fmla="*/ 5291963 w 5291963"/>
              <a:gd name="connsiteY0" fmla="*/ 2047122 h 2047122"/>
              <a:gd name="connsiteX1" fmla="*/ 0 w 5291963"/>
              <a:gd name="connsiteY1" fmla="*/ 0 h 2047122"/>
              <a:gd name="connsiteX2" fmla="*/ 4309381 w 5291963"/>
              <a:gd name="connsiteY2" fmla="*/ 866431 h 2047122"/>
              <a:gd name="connsiteX3" fmla="*/ 5291963 w 5291963"/>
              <a:gd name="connsiteY3" fmla="*/ 2047122 h 2047122"/>
              <a:gd name="connsiteX0" fmla="*/ 5291963 w 5291963"/>
              <a:gd name="connsiteY0" fmla="*/ 2047122 h 2047122"/>
              <a:gd name="connsiteX1" fmla="*/ 0 w 5291963"/>
              <a:gd name="connsiteY1" fmla="*/ 0 h 2047122"/>
              <a:gd name="connsiteX2" fmla="*/ 4344368 w 5291963"/>
              <a:gd name="connsiteY2" fmla="*/ 267765 h 2047122"/>
              <a:gd name="connsiteX3" fmla="*/ 5291963 w 5291963"/>
              <a:gd name="connsiteY3" fmla="*/ 2047122 h 2047122"/>
              <a:gd name="connsiteX0" fmla="*/ 2422934 w 2422934"/>
              <a:gd name="connsiteY0" fmla="*/ 2337903 h 2337903"/>
              <a:gd name="connsiteX1" fmla="*/ 0 w 2422934"/>
              <a:gd name="connsiteY1" fmla="*/ 0 h 2337903"/>
              <a:gd name="connsiteX2" fmla="*/ 1475339 w 2422934"/>
              <a:gd name="connsiteY2" fmla="*/ 558546 h 2337903"/>
              <a:gd name="connsiteX3" fmla="*/ 2422934 w 2422934"/>
              <a:gd name="connsiteY3" fmla="*/ 2337903 h 2337903"/>
              <a:gd name="connsiteX0" fmla="*/ 2317970 w 2317970"/>
              <a:gd name="connsiteY0" fmla="*/ 2594474 h 2594474"/>
              <a:gd name="connsiteX1" fmla="*/ 0 w 2317970"/>
              <a:gd name="connsiteY1" fmla="*/ 0 h 2594474"/>
              <a:gd name="connsiteX2" fmla="*/ 1475339 w 2317970"/>
              <a:gd name="connsiteY2" fmla="*/ 558546 h 2594474"/>
              <a:gd name="connsiteX3" fmla="*/ 2317970 w 2317970"/>
              <a:gd name="connsiteY3" fmla="*/ 2594474 h 2594474"/>
              <a:gd name="connsiteX0" fmla="*/ 3737903 w 3737903"/>
              <a:gd name="connsiteY0" fmla="*/ 2594474 h 2594474"/>
              <a:gd name="connsiteX1" fmla="*/ 0 w 3737903"/>
              <a:gd name="connsiteY1" fmla="*/ 2303728 h 2594474"/>
              <a:gd name="connsiteX2" fmla="*/ 1419933 w 3737903"/>
              <a:gd name="connsiteY2" fmla="*/ 0 h 2594474"/>
              <a:gd name="connsiteX3" fmla="*/ 2895272 w 3737903"/>
              <a:gd name="connsiteY3" fmla="*/ 558546 h 2594474"/>
              <a:gd name="connsiteX4" fmla="*/ 3737903 w 3737903"/>
              <a:gd name="connsiteY4" fmla="*/ 2594474 h 2594474"/>
              <a:gd name="connsiteX0" fmla="*/ 3737903 w 3737903"/>
              <a:gd name="connsiteY0" fmla="*/ 2594474 h 2594474"/>
              <a:gd name="connsiteX1" fmla="*/ 0 w 3737903"/>
              <a:gd name="connsiteY1" fmla="*/ 2303728 h 2594474"/>
              <a:gd name="connsiteX2" fmla="*/ 1419933 w 3737903"/>
              <a:gd name="connsiteY2" fmla="*/ 0 h 2594474"/>
              <a:gd name="connsiteX3" fmla="*/ 2895272 w 3737903"/>
              <a:gd name="connsiteY3" fmla="*/ 558546 h 2594474"/>
              <a:gd name="connsiteX4" fmla="*/ 3737903 w 3737903"/>
              <a:gd name="connsiteY4" fmla="*/ 2594474 h 2594474"/>
              <a:gd name="connsiteX0" fmla="*/ 3737903 w 3737903"/>
              <a:gd name="connsiteY0" fmla="*/ 2594474 h 2594474"/>
              <a:gd name="connsiteX1" fmla="*/ 0 w 3737903"/>
              <a:gd name="connsiteY1" fmla="*/ 2303728 h 2594474"/>
              <a:gd name="connsiteX2" fmla="*/ 1419933 w 3737903"/>
              <a:gd name="connsiteY2" fmla="*/ 0 h 2594474"/>
              <a:gd name="connsiteX3" fmla="*/ 2895272 w 3737903"/>
              <a:gd name="connsiteY3" fmla="*/ 558546 h 2594474"/>
              <a:gd name="connsiteX4" fmla="*/ 3737903 w 3737903"/>
              <a:gd name="connsiteY4" fmla="*/ 2594474 h 2594474"/>
              <a:gd name="connsiteX0" fmla="*/ 3825373 w 3825373"/>
              <a:gd name="connsiteY0" fmla="*/ 2594474 h 2594508"/>
              <a:gd name="connsiteX1" fmla="*/ 0 w 3825373"/>
              <a:gd name="connsiteY1" fmla="*/ 2594508 h 2594508"/>
              <a:gd name="connsiteX2" fmla="*/ 1507403 w 3825373"/>
              <a:gd name="connsiteY2" fmla="*/ 0 h 2594508"/>
              <a:gd name="connsiteX3" fmla="*/ 2982742 w 3825373"/>
              <a:gd name="connsiteY3" fmla="*/ 558546 h 2594508"/>
              <a:gd name="connsiteX4" fmla="*/ 3825373 w 3825373"/>
              <a:gd name="connsiteY4" fmla="*/ 2594474 h 2594508"/>
              <a:gd name="connsiteX0" fmla="*/ 3825373 w 3825373"/>
              <a:gd name="connsiteY0" fmla="*/ 3107616 h 3107650"/>
              <a:gd name="connsiteX1" fmla="*/ 0 w 3825373"/>
              <a:gd name="connsiteY1" fmla="*/ 3107650 h 3107650"/>
              <a:gd name="connsiteX2" fmla="*/ 107875 w 3825373"/>
              <a:gd name="connsiteY2" fmla="*/ 0 h 3107650"/>
              <a:gd name="connsiteX3" fmla="*/ 2982742 w 3825373"/>
              <a:gd name="connsiteY3" fmla="*/ 1071688 h 3107650"/>
              <a:gd name="connsiteX4" fmla="*/ 3825373 w 3825373"/>
              <a:gd name="connsiteY4" fmla="*/ 3107616 h 3107650"/>
              <a:gd name="connsiteX0" fmla="*/ 3825373 w 3825373"/>
              <a:gd name="connsiteY0" fmla="*/ 3150378 h 3150412"/>
              <a:gd name="connsiteX1" fmla="*/ 0 w 3825373"/>
              <a:gd name="connsiteY1" fmla="*/ 3150412 h 3150412"/>
              <a:gd name="connsiteX2" fmla="*/ 46647 w 3825373"/>
              <a:gd name="connsiteY2" fmla="*/ 0 h 3150412"/>
              <a:gd name="connsiteX3" fmla="*/ 2982742 w 3825373"/>
              <a:gd name="connsiteY3" fmla="*/ 1114450 h 3150412"/>
              <a:gd name="connsiteX4" fmla="*/ 3825373 w 3825373"/>
              <a:gd name="connsiteY4" fmla="*/ 3150378 h 3150412"/>
              <a:gd name="connsiteX0" fmla="*/ 1656106 w 2982743"/>
              <a:gd name="connsiteY0" fmla="*/ 3150378 h 3150412"/>
              <a:gd name="connsiteX1" fmla="*/ 0 w 2982743"/>
              <a:gd name="connsiteY1" fmla="*/ 3150412 h 3150412"/>
              <a:gd name="connsiteX2" fmla="*/ 46647 w 2982743"/>
              <a:gd name="connsiteY2" fmla="*/ 0 h 3150412"/>
              <a:gd name="connsiteX3" fmla="*/ 2982742 w 2982743"/>
              <a:gd name="connsiteY3" fmla="*/ 1114450 h 3150412"/>
              <a:gd name="connsiteX4" fmla="*/ 1656106 w 2982743"/>
              <a:gd name="connsiteY4" fmla="*/ 3150378 h 3150412"/>
              <a:gd name="connsiteX0" fmla="*/ 1656106 w 2982741"/>
              <a:gd name="connsiteY0" fmla="*/ 3184588 h 3184622"/>
              <a:gd name="connsiteX1" fmla="*/ 0 w 2982741"/>
              <a:gd name="connsiteY1" fmla="*/ 3184622 h 3184622"/>
              <a:gd name="connsiteX2" fmla="*/ 46647 w 2982741"/>
              <a:gd name="connsiteY2" fmla="*/ 0 h 3184622"/>
              <a:gd name="connsiteX3" fmla="*/ 2982742 w 2982741"/>
              <a:gd name="connsiteY3" fmla="*/ 1148660 h 3184622"/>
              <a:gd name="connsiteX4" fmla="*/ 1656106 w 2982741"/>
              <a:gd name="connsiteY4" fmla="*/ 3184588 h 3184622"/>
              <a:gd name="connsiteX0" fmla="*/ 1656106 w 2737826"/>
              <a:gd name="connsiteY0" fmla="*/ 3184588 h 3184622"/>
              <a:gd name="connsiteX1" fmla="*/ 0 w 2737826"/>
              <a:gd name="connsiteY1" fmla="*/ 3184622 h 3184622"/>
              <a:gd name="connsiteX2" fmla="*/ 46647 w 2737826"/>
              <a:gd name="connsiteY2" fmla="*/ 0 h 3184622"/>
              <a:gd name="connsiteX3" fmla="*/ 2737826 w 2737826"/>
              <a:gd name="connsiteY3" fmla="*/ 1319708 h 3184622"/>
              <a:gd name="connsiteX4" fmla="*/ 1656106 w 2737826"/>
              <a:gd name="connsiteY4" fmla="*/ 3184588 h 3184622"/>
              <a:gd name="connsiteX0" fmla="*/ 1656106 w 2982742"/>
              <a:gd name="connsiteY0" fmla="*/ 3184588 h 3184622"/>
              <a:gd name="connsiteX1" fmla="*/ 0 w 2982742"/>
              <a:gd name="connsiteY1" fmla="*/ 3184622 h 3184622"/>
              <a:gd name="connsiteX2" fmla="*/ 46647 w 2982742"/>
              <a:gd name="connsiteY2" fmla="*/ 0 h 3184622"/>
              <a:gd name="connsiteX3" fmla="*/ 2982742 w 2982742"/>
              <a:gd name="connsiteY3" fmla="*/ 1140107 h 3184622"/>
              <a:gd name="connsiteX4" fmla="*/ 1656106 w 2982742"/>
              <a:gd name="connsiteY4" fmla="*/ 3184588 h 3184622"/>
              <a:gd name="connsiteX0" fmla="*/ 1656106 w 2982742"/>
              <a:gd name="connsiteY0" fmla="*/ 3090512 h 3090546"/>
              <a:gd name="connsiteX1" fmla="*/ 0 w 2982742"/>
              <a:gd name="connsiteY1" fmla="*/ 3090546 h 3090546"/>
              <a:gd name="connsiteX2" fmla="*/ 230334 w 2982742"/>
              <a:gd name="connsiteY2" fmla="*/ 0 h 3090546"/>
              <a:gd name="connsiteX3" fmla="*/ 2982742 w 2982742"/>
              <a:gd name="connsiteY3" fmla="*/ 1046031 h 3090546"/>
              <a:gd name="connsiteX4" fmla="*/ 1656106 w 2982742"/>
              <a:gd name="connsiteY4" fmla="*/ 3090512 h 3090546"/>
              <a:gd name="connsiteX0" fmla="*/ 1758159 w 3084795"/>
              <a:gd name="connsiteY0" fmla="*/ 4715463 h 4715497"/>
              <a:gd name="connsiteX1" fmla="*/ 102053 w 3084795"/>
              <a:gd name="connsiteY1" fmla="*/ 4715497 h 4715497"/>
              <a:gd name="connsiteX2" fmla="*/ 0 w 3084795"/>
              <a:gd name="connsiteY2" fmla="*/ 0 h 4715497"/>
              <a:gd name="connsiteX3" fmla="*/ 3084795 w 3084795"/>
              <a:gd name="connsiteY3" fmla="*/ 2670982 h 4715497"/>
              <a:gd name="connsiteX4" fmla="*/ 1758159 w 3084795"/>
              <a:gd name="connsiteY4" fmla="*/ 4715463 h 4715497"/>
              <a:gd name="connsiteX0" fmla="*/ 1758159 w 2516238"/>
              <a:gd name="connsiteY0" fmla="*/ 4715463 h 4715497"/>
              <a:gd name="connsiteX1" fmla="*/ 102053 w 2516238"/>
              <a:gd name="connsiteY1" fmla="*/ 4715497 h 4715497"/>
              <a:gd name="connsiteX2" fmla="*/ 0 w 2516238"/>
              <a:gd name="connsiteY2" fmla="*/ 0 h 4715497"/>
              <a:gd name="connsiteX3" fmla="*/ 2516238 w 2516238"/>
              <a:gd name="connsiteY3" fmla="*/ 19746 h 4715497"/>
              <a:gd name="connsiteX4" fmla="*/ 1758159 w 2516238"/>
              <a:gd name="connsiteY4" fmla="*/ 4715463 h 4715497"/>
              <a:gd name="connsiteX0" fmla="*/ 1766906 w 2524985"/>
              <a:gd name="connsiteY0" fmla="*/ 4706910 h 4706944"/>
              <a:gd name="connsiteX1" fmla="*/ 110800 w 2524985"/>
              <a:gd name="connsiteY1" fmla="*/ 4706944 h 4706944"/>
              <a:gd name="connsiteX2" fmla="*/ 0 w 2524985"/>
              <a:gd name="connsiteY2" fmla="*/ 0 h 4706944"/>
              <a:gd name="connsiteX3" fmla="*/ 2524985 w 2524985"/>
              <a:gd name="connsiteY3" fmla="*/ 11193 h 4706944"/>
              <a:gd name="connsiteX4" fmla="*/ 1766906 w 2524985"/>
              <a:gd name="connsiteY4" fmla="*/ 4706910 h 4706944"/>
              <a:gd name="connsiteX0" fmla="*/ 2335463 w 2524985"/>
              <a:gd name="connsiteY0" fmla="*/ 4527310 h 4706944"/>
              <a:gd name="connsiteX1" fmla="*/ 110800 w 2524985"/>
              <a:gd name="connsiteY1" fmla="*/ 4706944 h 4706944"/>
              <a:gd name="connsiteX2" fmla="*/ 0 w 2524985"/>
              <a:gd name="connsiteY2" fmla="*/ 0 h 4706944"/>
              <a:gd name="connsiteX3" fmla="*/ 2524985 w 2524985"/>
              <a:gd name="connsiteY3" fmla="*/ 11193 h 4706944"/>
              <a:gd name="connsiteX4" fmla="*/ 2335463 w 2524985"/>
              <a:gd name="connsiteY4" fmla="*/ 4527310 h 4706944"/>
              <a:gd name="connsiteX0" fmla="*/ 2335463 w 2524985"/>
              <a:gd name="connsiteY0" fmla="*/ 4527310 h 4852335"/>
              <a:gd name="connsiteX1" fmla="*/ 1877703 w 2524985"/>
              <a:gd name="connsiteY1" fmla="*/ 4852335 h 4852335"/>
              <a:gd name="connsiteX2" fmla="*/ 0 w 2524985"/>
              <a:gd name="connsiteY2" fmla="*/ 0 h 4852335"/>
              <a:gd name="connsiteX3" fmla="*/ 2524985 w 2524985"/>
              <a:gd name="connsiteY3" fmla="*/ 11193 h 4852335"/>
              <a:gd name="connsiteX4" fmla="*/ 2335463 w 2524985"/>
              <a:gd name="connsiteY4" fmla="*/ 4527310 h 4852335"/>
              <a:gd name="connsiteX0" fmla="*/ 2632862 w 2822384"/>
              <a:gd name="connsiteY0" fmla="*/ 4527310 h 4852335"/>
              <a:gd name="connsiteX1" fmla="*/ 2175102 w 2822384"/>
              <a:gd name="connsiteY1" fmla="*/ 4852335 h 4852335"/>
              <a:gd name="connsiteX2" fmla="*/ 0 w 2822384"/>
              <a:gd name="connsiteY2" fmla="*/ 0 h 4852335"/>
              <a:gd name="connsiteX3" fmla="*/ 2822384 w 2822384"/>
              <a:gd name="connsiteY3" fmla="*/ 11193 h 4852335"/>
              <a:gd name="connsiteX4" fmla="*/ 2632862 w 2822384"/>
              <a:gd name="connsiteY4" fmla="*/ 4527310 h 4852335"/>
              <a:gd name="connsiteX0" fmla="*/ 2632862 w 2822384"/>
              <a:gd name="connsiteY0" fmla="*/ 4527310 h 4852335"/>
              <a:gd name="connsiteX1" fmla="*/ 2166355 w 2822384"/>
              <a:gd name="connsiteY1" fmla="*/ 4852335 h 4852335"/>
              <a:gd name="connsiteX2" fmla="*/ 0 w 2822384"/>
              <a:gd name="connsiteY2" fmla="*/ 0 h 4852335"/>
              <a:gd name="connsiteX3" fmla="*/ 2822384 w 2822384"/>
              <a:gd name="connsiteY3" fmla="*/ 11193 h 4852335"/>
              <a:gd name="connsiteX4" fmla="*/ 2632862 w 2822384"/>
              <a:gd name="connsiteY4" fmla="*/ 4527310 h 4852335"/>
              <a:gd name="connsiteX0" fmla="*/ 2632862 w 2822384"/>
              <a:gd name="connsiteY0" fmla="*/ 4527310 h 4826678"/>
              <a:gd name="connsiteX1" fmla="*/ 2166355 w 2822384"/>
              <a:gd name="connsiteY1" fmla="*/ 4826678 h 4826678"/>
              <a:gd name="connsiteX2" fmla="*/ 0 w 2822384"/>
              <a:gd name="connsiteY2" fmla="*/ 0 h 4826678"/>
              <a:gd name="connsiteX3" fmla="*/ 2822384 w 2822384"/>
              <a:gd name="connsiteY3" fmla="*/ 11193 h 4826678"/>
              <a:gd name="connsiteX4" fmla="*/ 2632862 w 2822384"/>
              <a:gd name="connsiteY4" fmla="*/ 4527310 h 4826678"/>
              <a:gd name="connsiteX0" fmla="*/ 2632862 w 2822384"/>
              <a:gd name="connsiteY0" fmla="*/ 4527310 h 4920753"/>
              <a:gd name="connsiteX1" fmla="*/ 2052643 w 2822384"/>
              <a:gd name="connsiteY1" fmla="*/ 4920753 h 4920753"/>
              <a:gd name="connsiteX2" fmla="*/ 0 w 2822384"/>
              <a:gd name="connsiteY2" fmla="*/ 0 h 4920753"/>
              <a:gd name="connsiteX3" fmla="*/ 2822384 w 2822384"/>
              <a:gd name="connsiteY3" fmla="*/ 11193 h 4920753"/>
              <a:gd name="connsiteX4" fmla="*/ 2632862 w 2822384"/>
              <a:gd name="connsiteY4" fmla="*/ 4527310 h 4920753"/>
              <a:gd name="connsiteX0" fmla="*/ 2632862 w 2822384"/>
              <a:gd name="connsiteY0" fmla="*/ 4527310 h 4895096"/>
              <a:gd name="connsiteX1" fmla="*/ 2078884 w 2822384"/>
              <a:gd name="connsiteY1" fmla="*/ 4895096 h 4895096"/>
              <a:gd name="connsiteX2" fmla="*/ 0 w 2822384"/>
              <a:gd name="connsiteY2" fmla="*/ 0 h 4895096"/>
              <a:gd name="connsiteX3" fmla="*/ 2822384 w 2822384"/>
              <a:gd name="connsiteY3" fmla="*/ 11193 h 4895096"/>
              <a:gd name="connsiteX4" fmla="*/ 2632862 w 2822384"/>
              <a:gd name="connsiteY4" fmla="*/ 4527310 h 4895096"/>
              <a:gd name="connsiteX0" fmla="*/ 2632862 w 6364937"/>
              <a:gd name="connsiteY0" fmla="*/ 5970021 h 6337807"/>
              <a:gd name="connsiteX1" fmla="*/ 2078884 w 6364937"/>
              <a:gd name="connsiteY1" fmla="*/ 6337807 h 6337807"/>
              <a:gd name="connsiteX2" fmla="*/ 0 w 6364937"/>
              <a:gd name="connsiteY2" fmla="*/ 1442711 h 6337807"/>
              <a:gd name="connsiteX3" fmla="*/ 6364937 w 6364937"/>
              <a:gd name="connsiteY3" fmla="*/ 0 h 6337807"/>
              <a:gd name="connsiteX4" fmla="*/ 2632862 w 6364937"/>
              <a:gd name="connsiteY4" fmla="*/ 5970021 h 6337807"/>
              <a:gd name="connsiteX0" fmla="*/ 553978 w 4286053"/>
              <a:gd name="connsiteY0" fmla="*/ 5970021 h 6337807"/>
              <a:gd name="connsiteX1" fmla="*/ 0 w 4286053"/>
              <a:gd name="connsiteY1" fmla="*/ 6337807 h 6337807"/>
              <a:gd name="connsiteX2" fmla="*/ 2390855 w 4286053"/>
              <a:gd name="connsiteY2" fmla="*/ 14464 h 6337807"/>
              <a:gd name="connsiteX3" fmla="*/ 4286053 w 4286053"/>
              <a:gd name="connsiteY3" fmla="*/ 0 h 6337807"/>
              <a:gd name="connsiteX4" fmla="*/ 553978 w 4286053"/>
              <a:gd name="connsiteY4" fmla="*/ 5970021 h 6337807"/>
              <a:gd name="connsiteX0" fmla="*/ 3962413 w 7694488"/>
              <a:gd name="connsiteY0" fmla="*/ 5970021 h 6337807"/>
              <a:gd name="connsiteX1" fmla="*/ 3408435 w 7694488"/>
              <a:gd name="connsiteY1" fmla="*/ 6337807 h 6337807"/>
              <a:gd name="connsiteX2" fmla="*/ 0 w 7694488"/>
              <a:gd name="connsiteY2" fmla="*/ 4273547 h 6337807"/>
              <a:gd name="connsiteX3" fmla="*/ 7694488 w 7694488"/>
              <a:gd name="connsiteY3" fmla="*/ 0 h 6337807"/>
              <a:gd name="connsiteX4" fmla="*/ 3962413 w 7694488"/>
              <a:gd name="connsiteY4" fmla="*/ 5970021 h 6337807"/>
              <a:gd name="connsiteX0" fmla="*/ 3962413 w 7694488"/>
              <a:gd name="connsiteY0" fmla="*/ 5970021 h 7612111"/>
              <a:gd name="connsiteX1" fmla="*/ 1274155 w 7694488"/>
              <a:gd name="connsiteY1" fmla="*/ 7612111 h 7612111"/>
              <a:gd name="connsiteX2" fmla="*/ 0 w 7694488"/>
              <a:gd name="connsiteY2" fmla="*/ 4273547 h 7612111"/>
              <a:gd name="connsiteX3" fmla="*/ 7694488 w 7694488"/>
              <a:gd name="connsiteY3" fmla="*/ 0 h 7612111"/>
              <a:gd name="connsiteX4" fmla="*/ 3962413 w 7694488"/>
              <a:gd name="connsiteY4" fmla="*/ 5970021 h 7612111"/>
              <a:gd name="connsiteX0" fmla="*/ 2073053 w 7694488"/>
              <a:gd name="connsiteY0" fmla="*/ 7603524 h 7612111"/>
              <a:gd name="connsiteX1" fmla="*/ 1274155 w 7694488"/>
              <a:gd name="connsiteY1" fmla="*/ 7612111 h 7612111"/>
              <a:gd name="connsiteX2" fmla="*/ 0 w 7694488"/>
              <a:gd name="connsiteY2" fmla="*/ 4273547 h 7612111"/>
              <a:gd name="connsiteX3" fmla="*/ 7694488 w 7694488"/>
              <a:gd name="connsiteY3" fmla="*/ 0 h 7612111"/>
              <a:gd name="connsiteX4" fmla="*/ 2073053 w 7694488"/>
              <a:gd name="connsiteY4" fmla="*/ 7603524 h 7612111"/>
              <a:gd name="connsiteX0" fmla="*/ 2073053 w 2073053"/>
              <a:gd name="connsiteY0" fmla="*/ 3635222 h 3643809"/>
              <a:gd name="connsiteX1" fmla="*/ 1274155 w 2073053"/>
              <a:gd name="connsiteY1" fmla="*/ 3643809 h 3643809"/>
              <a:gd name="connsiteX2" fmla="*/ 0 w 2073053"/>
              <a:gd name="connsiteY2" fmla="*/ 305245 h 3643809"/>
              <a:gd name="connsiteX3" fmla="*/ 1825219 w 2073053"/>
              <a:gd name="connsiteY3" fmla="*/ 0 h 3643809"/>
              <a:gd name="connsiteX4" fmla="*/ 2073053 w 2073053"/>
              <a:gd name="connsiteY4" fmla="*/ 3635222 h 3643809"/>
              <a:gd name="connsiteX0" fmla="*/ 2720334 w 2720334"/>
              <a:gd name="connsiteY0" fmla="*/ 3652327 h 3652327"/>
              <a:gd name="connsiteX1" fmla="*/ 1274155 w 2720334"/>
              <a:gd name="connsiteY1" fmla="*/ 3643809 h 3652327"/>
              <a:gd name="connsiteX2" fmla="*/ 0 w 2720334"/>
              <a:gd name="connsiteY2" fmla="*/ 305245 h 3652327"/>
              <a:gd name="connsiteX3" fmla="*/ 1825219 w 2720334"/>
              <a:gd name="connsiteY3" fmla="*/ 0 h 3652327"/>
              <a:gd name="connsiteX4" fmla="*/ 2720334 w 2720334"/>
              <a:gd name="connsiteY4" fmla="*/ 3652327 h 3652327"/>
              <a:gd name="connsiteX0" fmla="*/ 2720334 w 2720334"/>
              <a:gd name="connsiteY0" fmla="*/ 3421413 h 3421413"/>
              <a:gd name="connsiteX1" fmla="*/ 1274155 w 2720334"/>
              <a:gd name="connsiteY1" fmla="*/ 3412895 h 3421413"/>
              <a:gd name="connsiteX2" fmla="*/ 0 w 2720334"/>
              <a:gd name="connsiteY2" fmla="*/ 74331 h 3421413"/>
              <a:gd name="connsiteX3" fmla="*/ 2306307 w 2720334"/>
              <a:gd name="connsiteY3" fmla="*/ 0 h 3421413"/>
              <a:gd name="connsiteX4" fmla="*/ 2720334 w 2720334"/>
              <a:gd name="connsiteY4" fmla="*/ 3421413 h 3421413"/>
              <a:gd name="connsiteX0" fmla="*/ 1446179 w 1446179"/>
              <a:gd name="connsiteY0" fmla="*/ 3421413 h 3421413"/>
              <a:gd name="connsiteX1" fmla="*/ 0 w 1446179"/>
              <a:gd name="connsiteY1" fmla="*/ 3412895 h 3421413"/>
              <a:gd name="connsiteX2" fmla="*/ 317807 w 1446179"/>
              <a:gd name="connsiteY2" fmla="*/ 1528234 h 3421413"/>
              <a:gd name="connsiteX3" fmla="*/ 1032152 w 1446179"/>
              <a:gd name="connsiteY3" fmla="*/ 0 h 3421413"/>
              <a:gd name="connsiteX4" fmla="*/ 1446179 w 1446179"/>
              <a:gd name="connsiteY4" fmla="*/ 3421413 h 3421413"/>
              <a:gd name="connsiteX0" fmla="*/ 1446179 w 1446179"/>
              <a:gd name="connsiteY0" fmla="*/ 3421413 h 3421413"/>
              <a:gd name="connsiteX1" fmla="*/ 0 w 1446179"/>
              <a:gd name="connsiteY1" fmla="*/ 3412895 h 3421413"/>
              <a:gd name="connsiteX2" fmla="*/ 1032152 w 1446179"/>
              <a:gd name="connsiteY2" fmla="*/ 0 h 3421413"/>
              <a:gd name="connsiteX3" fmla="*/ 1446179 w 1446179"/>
              <a:gd name="connsiteY3" fmla="*/ 3421413 h 3421413"/>
              <a:gd name="connsiteX0" fmla="*/ 2145942 w 2145942"/>
              <a:gd name="connsiteY0" fmla="*/ 3421413 h 3421413"/>
              <a:gd name="connsiteX1" fmla="*/ 0 w 2145942"/>
              <a:gd name="connsiteY1" fmla="*/ 3412895 h 3421413"/>
              <a:gd name="connsiteX2" fmla="*/ 1731915 w 2145942"/>
              <a:gd name="connsiteY2" fmla="*/ 0 h 3421413"/>
              <a:gd name="connsiteX3" fmla="*/ 2145942 w 2145942"/>
              <a:gd name="connsiteY3" fmla="*/ 3421413 h 3421413"/>
              <a:gd name="connsiteX0" fmla="*/ 2145942 w 2145942"/>
              <a:gd name="connsiteY0" fmla="*/ 2275394 h 2275394"/>
              <a:gd name="connsiteX1" fmla="*/ 0 w 2145942"/>
              <a:gd name="connsiteY1" fmla="*/ 2266876 h 2275394"/>
              <a:gd name="connsiteX2" fmla="*/ 1854374 w 2145942"/>
              <a:gd name="connsiteY2" fmla="*/ 0 h 2275394"/>
              <a:gd name="connsiteX3" fmla="*/ 2145942 w 2145942"/>
              <a:gd name="connsiteY3" fmla="*/ 2275394 h 2275394"/>
              <a:gd name="connsiteX0" fmla="*/ 2145942 w 2145942"/>
              <a:gd name="connsiteY0" fmla="*/ 2206975 h 2206975"/>
              <a:gd name="connsiteX1" fmla="*/ 0 w 2145942"/>
              <a:gd name="connsiteY1" fmla="*/ 2198457 h 2206975"/>
              <a:gd name="connsiteX2" fmla="*/ 1889362 w 2145942"/>
              <a:gd name="connsiteY2" fmla="*/ 0 h 2206975"/>
              <a:gd name="connsiteX3" fmla="*/ 2145942 w 2145942"/>
              <a:gd name="connsiteY3" fmla="*/ 2206975 h 2206975"/>
              <a:gd name="connsiteX0" fmla="*/ 2145942 w 2145942"/>
              <a:gd name="connsiteY0" fmla="*/ 2232632 h 2232632"/>
              <a:gd name="connsiteX1" fmla="*/ 0 w 2145942"/>
              <a:gd name="connsiteY1" fmla="*/ 2224114 h 2232632"/>
              <a:gd name="connsiteX2" fmla="*/ 1871867 w 2145942"/>
              <a:gd name="connsiteY2" fmla="*/ 0 h 2232632"/>
              <a:gd name="connsiteX3" fmla="*/ 2145942 w 2145942"/>
              <a:gd name="connsiteY3" fmla="*/ 2232632 h 2232632"/>
              <a:gd name="connsiteX0" fmla="*/ 2093460 w 2093460"/>
              <a:gd name="connsiteY0" fmla="*/ 1702384 h 2224114"/>
              <a:gd name="connsiteX1" fmla="*/ 0 w 2093460"/>
              <a:gd name="connsiteY1" fmla="*/ 2224114 h 2224114"/>
              <a:gd name="connsiteX2" fmla="*/ 1871867 w 2093460"/>
              <a:gd name="connsiteY2" fmla="*/ 0 h 2224114"/>
              <a:gd name="connsiteX3" fmla="*/ 2093460 w 2093460"/>
              <a:gd name="connsiteY3" fmla="*/ 1702384 h 2224114"/>
              <a:gd name="connsiteX0" fmla="*/ 2285894 w 2285894"/>
              <a:gd name="connsiteY0" fmla="*/ 1702384 h 1787942"/>
              <a:gd name="connsiteX1" fmla="*/ 0 w 2285894"/>
              <a:gd name="connsiteY1" fmla="*/ 1787942 h 1787942"/>
              <a:gd name="connsiteX2" fmla="*/ 2064301 w 2285894"/>
              <a:gd name="connsiteY2" fmla="*/ 0 h 1787942"/>
              <a:gd name="connsiteX3" fmla="*/ 2285894 w 2285894"/>
              <a:gd name="connsiteY3" fmla="*/ 1702384 h 1787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5894" h="1787942">
                <a:moveTo>
                  <a:pt x="2285894" y="1702384"/>
                </a:moveTo>
                <a:lnTo>
                  <a:pt x="0" y="1787942"/>
                </a:lnTo>
                <a:lnTo>
                  <a:pt x="2064301" y="0"/>
                </a:lnTo>
                <a:lnTo>
                  <a:pt x="2285894" y="1702384"/>
                </a:lnTo>
                <a:close/>
              </a:path>
            </a:pathLst>
          </a:custGeom>
          <a:gradFill flip="none" rotWithShape="1">
            <a:gsLst>
              <a:gs pos="2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sp>
        <p:nvSpPr>
          <p:cNvPr id="7" name="Rectangle 10"/>
          <p:cNvSpPr/>
          <p:nvPr userDrawn="1"/>
        </p:nvSpPr>
        <p:spPr>
          <a:xfrm>
            <a:off x="7199313" y="288925"/>
            <a:ext cx="1565275" cy="2465388"/>
          </a:xfrm>
          <a:custGeom>
            <a:avLst/>
            <a:gdLst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2762491 w 2762491"/>
              <a:gd name="connsiteY2" fmla="*/ 5147590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633959 w 2762491"/>
              <a:gd name="connsiteY2" fmla="*/ 480034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251995 w 2762491"/>
              <a:gd name="connsiteY2" fmla="*/ 4835073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558724 w 2762491"/>
              <a:gd name="connsiteY2" fmla="*/ 514758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189545"/>
              <a:gd name="connsiteY0" fmla="*/ 0 h 5147590"/>
              <a:gd name="connsiteX1" fmla="*/ 2189545 w 2189545"/>
              <a:gd name="connsiteY1" fmla="*/ 162046 h 5147590"/>
              <a:gd name="connsiteX2" fmla="*/ 1558724 w 2189545"/>
              <a:gd name="connsiteY2" fmla="*/ 5147589 h 5147590"/>
              <a:gd name="connsiteX3" fmla="*/ 0 w 2189545"/>
              <a:gd name="connsiteY3" fmla="*/ 5147590 h 5147590"/>
              <a:gd name="connsiteX4" fmla="*/ 0 w 2189545"/>
              <a:gd name="connsiteY4" fmla="*/ 0 h 5147590"/>
              <a:gd name="connsiteX0" fmla="*/ 0 w 2762492"/>
              <a:gd name="connsiteY0" fmla="*/ 0 h 5147590"/>
              <a:gd name="connsiteX1" fmla="*/ 2762492 w 2762492"/>
              <a:gd name="connsiteY1" fmla="*/ 5788 h 5147590"/>
              <a:gd name="connsiteX2" fmla="*/ 1558724 w 2762492"/>
              <a:gd name="connsiteY2" fmla="*/ 5147589 h 5147590"/>
              <a:gd name="connsiteX3" fmla="*/ 0 w 2762492"/>
              <a:gd name="connsiteY3" fmla="*/ 5147590 h 5147590"/>
              <a:gd name="connsiteX4" fmla="*/ 0 w 2762492"/>
              <a:gd name="connsiteY4" fmla="*/ 0 h 5147590"/>
              <a:gd name="connsiteX0" fmla="*/ 1163256 w 2762492"/>
              <a:gd name="connsiteY0" fmla="*/ 52086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4" fmla="*/ 1163256 w 2762492"/>
              <a:gd name="connsiteY4" fmla="*/ 52086 h 5141802"/>
              <a:gd name="connsiteX0" fmla="*/ 0 w 2762492"/>
              <a:gd name="connsiteY0" fmla="*/ 5141802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0" fmla="*/ 0 w 2033287"/>
              <a:gd name="connsiteY0" fmla="*/ 4968182 h 5141801"/>
              <a:gd name="connsiteX1" fmla="*/ 2033287 w 2033287"/>
              <a:gd name="connsiteY1" fmla="*/ 0 h 5141801"/>
              <a:gd name="connsiteX2" fmla="*/ 829519 w 2033287"/>
              <a:gd name="connsiteY2" fmla="*/ 5141801 h 5141801"/>
              <a:gd name="connsiteX3" fmla="*/ 0 w 2033287"/>
              <a:gd name="connsiteY3" fmla="*/ 4968182 h 5141801"/>
              <a:gd name="connsiteX0" fmla="*/ 0 w 2513636"/>
              <a:gd name="connsiteY0" fmla="*/ 5153377 h 5153377"/>
              <a:gd name="connsiteX1" fmla="*/ 2513636 w 2513636"/>
              <a:gd name="connsiteY1" fmla="*/ 0 h 5153377"/>
              <a:gd name="connsiteX2" fmla="*/ 1309868 w 2513636"/>
              <a:gd name="connsiteY2" fmla="*/ 5141801 h 5153377"/>
              <a:gd name="connsiteX3" fmla="*/ 0 w 2513636"/>
              <a:gd name="connsiteY3" fmla="*/ 5153377 h 5153377"/>
              <a:gd name="connsiteX0" fmla="*/ 0 w 2513636"/>
              <a:gd name="connsiteY0" fmla="*/ 5159164 h 5159164"/>
              <a:gd name="connsiteX1" fmla="*/ 2513636 w 2513636"/>
              <a:gd name="connsiteY1" fmla="*/ 0 h 5159164"/>
              <a:gd name="connsiteX2" fmla="*/ 1309868 w 2513636"/>
              <a:gd name="connsiteY2" fmla="*/ 5147588 h 5159164"/>
              <a:gd name="connsiteX3" fmla="*/ 0 w 2513636"/>
              <a:gd name="connsiteY3" fmla="*/ 5159164 h 5159164"/>
              <a:gd name="connsiteX0" fmla="*/ 0 w 1309868"/>
              <a:gd name="connsiteY0" fmla="*/ 4765625 h 4765625"/>
              <a:gd name="connsiteX1" fmla="*/ 1075301 w 1309868"/>
              <a:gd name="connsiteY1" fmla="*/ 0 h 4765625"/>
              <a:gd name="connsiteX2" fmla="*/ 1309868 w 1309868"/>
              <a:gd name="connsiteY2" fmla="*/ 4754049 h 4765625"/>
              <a:gd name="connsiteX3" fmla="*/ 0 w 1309868"/>
              <a:gd name="connsiteY3" fmla="*/ 4765625 h 4765625"/>
              <a:gd name="connsiteX0" fmla="*/ 0 w 2777799"/>
              <a:gd name="connsiteY0" fmla="*/ 5058138 h 5058138"/>
              <a:gd name="connsiteX1" fmla="*/ 1075301 w 2777799"/>
              <a:gd name="connsiteY1" fmla="*/ 292513 h 5058138"/>
              <a:gd name="connsiteX2" fmla="*/ 2777799 w 2777799"/>
              <a:gd name="connsiteY2" fmla="*/ 0 h 5058138"/>
              <a:gd name="connsiteX3" fmla="*/ 0 w 2777799"/>
              <a:gd name="connsiteY3" fmla="*/ 5058138 h 5058138"/>
              <a:gd name="connsiteX0" fmla="*/ 0 w 2777799"/>
              <a:gd name="connsiteY0" fmla="*/ 5060780 h 5060780"/>
              <a:gd name="connsiteX1" fmla="*/ 1057543 w 2777799"/>
              <a:gd name="connsiteY1" fmla="*/ 0 h 5060780"/>
              <a:gd name="connsiteX2" fmla="*/ 2777799 w 2777799"/>
              <a:gd name="connsiteY2" fmla="*/ 2642 h 5060780"/>
              <a:gd name="connsiteX3" fmla="*/ 0 w 2777799"/>
              <a:gd name="connsiteY3" fmla="*/ 5060780 h 5060780"/>
              <a:gd name="connsiteX0" fmla="*/ 806966 w 1720256"/>
              <a:gd name="connsiteY0" fmla="*/ 1860380 h 1860380"/>
              <a:gd name="connsiteX1" fmla="*/ 0 w 1720256"/>
              <a:gd name="connsiteY1" fmla="*/ 0 h 1860380"/>
              <a:gd name="connsiteX2" fmla="*/ 1720256 w 1720256"/>
              <a:gd name="connsiteY2" fmla="*/ 2642 h 1860380"/>
              <a:gd name="connsiteX3" fmla="*/ 806966 w 1720256"/>
              <a:gd name="connsiteY3" fmla="*/ 1860380 h 1860380"/>
              <a:gd name="connsiteX0" fmla="*/ 262410 w 1720256"/>
              <a:gd name="connsiteY0" fmla="*/ 2919464 h 2919464"/>
              <a:gd name="connsiteX1" fmla="*/ 0 w 1720256"/>
              <a:gd name="connsiteY1" fmla="*/ 0 h 2919464"/>
              <a:gd name="connsiteX2" fmla="*/ 1720256 w 1720256"/>
              <a:gd name="connsiteY2" fmla="*/ 2642 h 2919464"/>
              <a:gd name="connsiteX3" fmla="*/ 262410 w 1720256"/>
              <a:gd name="connsiteY3" fmla="*/ 2919464 h 2919464"/>
              <a:gd name="connsiteX0" fmla="*/ 2597872 w 4055718"/>
              <a:gd name="connsiteY0" fmla="*/ 2916822 h 2916822"/>
              <a:gd name="connsiteX1" fmla="*/ 0 w 4055718"/>
              <a:gd name="connsiteY1" fmla="*/ 5910 h 2916822"/>
              <a:gd name="connsiteX2" fmla="*/ 4055718 w 4055718"/>
              <a:gd name="connsiteY2" fmla="*/ 0 h 2916822"/>
              <a:gd name="connsiteX3" fmla="*/ 2597872 w 4055718"/>
              <a:gd name="connsiteY3" fmla="*/ 2916822 h 2916822"/>
              <a:gd name="connsiteX0" fmla="*/ 3078960 w 4055718"/>
              <a:gd name="connsiteY0" fmla="*/ 1899089 h 1899089"/>
              <a:gd name="connsiteX1" fmla="*/ 0 w 4055718"/>
              <a:gd name="connsiteY1" fmla="*/ 5910 h 1899089"/>
              <a:gd name="connsiteX2" fmla="*/ 4055718 w 4055718"/>
              <a:gd name="connsiteY2" fmla="*/ 0 h 1899089"/>
              <a:gd name="connsiteX3" fmla="*/ 3078960 w 4055718"/>
              <a:gd name="connsiteY3" fmla="*/ 1899089 h 1899089"/>
              <a:gd name="connsiteX0" fmla="*/ 3078960 w 3959500"/>
              <a:gd name="connsiteY0" fmla="*/ 1893179 h 1893179"/>
              <a:gd name="connsiteX1" fmla="*/ 0 w 3959500"/>
              <a:gd name="connsiteY1" fmla="*/ 0 h 1893179"/>
              <a:gd name="connsiteX2" fmla="*/ 3959500 w 3959500"/>
              <a:gd name="connsiteY2" fmla="*/ 2642 h 1893179"/>
              <a:gd name="connsiteX3" fmla="*/ 3078960 w 3959500"/>
              <a:gd name="connsiteY3" fmla="*/ 1893179 h 1893179"/>
              <a:gd name="connsiteX0" fmla="*/ 3140191 w 3959500"/>
              <a:gd name="connsiteY0" fmla="*/ 1790551 h 1790551"/>
              <a:gd name="connsiteX1" fmla="*/ 0 w 3959500"/>
              <a:gd name="connsiteY1" fmla="*/ 0 h 1790551"/>
              <a:gd name="connsiteX2" fmla="*/ 3959500 w 3959500"/>
              <a:gd name="connsiteY2" fmla="*/ 2642 h 1790551"/>
              <a:gd name="connsiteX3" fmla="*/ 3140191 w 3959500"/>
              <a:gd name="connsiteY3" fmla="*/ 1790551 h 1790551"/>
              <a:gd name="connsiteX0" fmla="*/ 3140191 w 3950753"/>
              <a:gd name="connsiteY0" fmla="*/ 1790551 h 1790551"/>
              <a:gd name="connsiteX1" fmla="*/ 0 w 3950753"/>
              <a:gd name="connsiteY1" fmla="*/ 0 h 1790551"/>
              <a:gd name="connsiteX2" fmla="*/ 3950753 w 3950753"/>
              <a:gd name="connsiteY2" fmla="*/ 2642 h 1790551"/>
              <a:gd name="connsiteX3" fmla="*/ 3140191 w 3950753"/>
              <a:gd name="connsiteY3" fmla="*/ 1790551 h 1790551"/>
              <a:gd name="connsiteX0" fmla="*/ 3070214 w 3880776"/>
              <a:gd name="connsiteY0" fmla="*/ 1787909 h 1787909"/>
              <a:gd name="connsiteX1" fmla="*/ 0 w 3880776"/>
              <a:gd name="connsiteY1" fmla="*/ 91434 h 1787909"/>
              <a:gd name="connsiteX2" fmla="*/ 3880776 w 3880776"/>
              <a:gd name="connsiteY2" fmla="*/ 0 h 1787909"/>
              <a:gd name="connsiteX3" fmla="*/ 3070214 w 3880776"/>
              <a:gd name="connsiteY3" fmla="*/ 1787909 h 1787909"/>
              <a:gd name="connsiteX0" fmla="*/ 3070214 w 3880776"/>
              <a:gd name="connsiteY0" fmla="*/ 1799103 h 1799103"/>
              <a:gd name="connsiteX1" fmla="*/ 0 w 3880776"/>
              <a:gd name="connsiteY1" fmla="*/ 0 h 1799103"/>
              <a:gd name="connsiteX2" fmla="*/ 3880776 w 3880776"/>
              <a:gd name="connsiteY2" fmla="*/ 11194 h 1799103"/>
              <a:gd name="connsiteX3" fmla="*/ 3070214 w 3880776"/>
              <a:gd name="connsiteY3" fmla="*/ 1799103 h 1799103"/>
              <a:gd name="connsiteX0" fmla="*/ 3070214 w 3854535"/>
              <a:gd name="connsiteY0" fmla="*/ 1799103 h 1799103"/>
              <a:gd name="connsiteX1" fmla="*/ 0 w 3854535"/>
              <a:gd name="connsiteY1" fmla="*/ 0 h 1799103"/>
              <a:gd name="connsiteX2" fmla="*/ 3854535 w 3854535"/>
              <a:gd name="connsiteY2" fmla="*/ 11194 h 1799103"/>
              <a:gd name="connsiteX3" fmla="*/ 3070214 w 3854535"/>
              <a:gd name="connsiteY3" fmla="*/ 1799103 h 1799103"/>
              <a:gd name="connsiteX0" fmla="*/ 3070214 w 3933258"/>
              <a:gd name="connsiteY0" fmla="*/ 1799103 h 1799103"/>
              <a:gd name="connsiteX1" fmla="*/ 0 w 3933258"/>
              <a:gd name="connsiteY1" fmla="*/ 0 h 1799103"/>
              <a:gd name="connsiteX2" fmla="*/ 3933258 w 3933258"/>
              <a:gd name="connsiteY2" fmla="*/ 2641 h 1799103"/>
              <a:gd name="connsiteX3" fmla="*/ 3070214 w 3933258"/>
              <a:gd name="connsiteY3" fmla="*/ 1799103 h 1799103"/>
              <a:gd name="connsiteX0" fmla="*/ 3017732 w 3880776"/>
              <a:gd name="connsiteY0" fmla="*/ 1796462 h 1796462"/>
              <a:gd name="connsiteX1" fmla="*/ 0 w 3880776"/>
              <a:gd name="connsiteY1" fmla="*/ 5911 h 1796462"/>
              <a:gd name="connsiteX2" fmla="*/ 3880776 w 3880776"/>
              <a:gd name="connsiteY2" fmla="*/ 0 h 1796462"/>
              <a:gd name="connsiteX3" fmla="*/ 3017732 w 3880776"/>
              <a:gd name="connsiteY3" fmla="*/ 1796462 h 1796462"/>
              <a:gd name="connsiteX0" fmla="*/ 3245155 w 4108199"/>
              <a:gd name="connsiteY0" fmla="*/ 2945121 h 2945121"/>
              <a:gd name="connsiteX1" fmla="*/ 0 w 4108199"/>
              <a:gd name="connsiteY1" fmla="*/ 0 h 2945121"/>
              <a:gd name="connsiteX2" fmla="*/ 4108199 w 4108199"/>
              <a:gd name="connsiteY2" fmla="*/ 1148659 h 2945121"/>
              <a:gd name="connsiteX3" fmla="*/ 3245155 w 4108199"/>
              <a:gd name="connsiteY3" fmla="*/ 2945121 h 2945121"/>
              <a:gd name="connsiteX0" fmla="*/ 3245155 w 4309381"/>
              <a:gd name="connsiteY0" fmla="*/ 2945121 h 2945121"/>
              <a:gd name="connsiteX1" fmla="*/ 0 w 4309381"/>
              <a:gd name="connsiteY1" fmla="*/ 0 h 2945121"/>
              <a:gd name="connsiteX2" fmla="*/ 4309381 w 4309381"/>
              <a:gd name="connsiteY2" fmla="*/ 866431 h 2945121"/>
              <a:gd name="connsiteX3" fmla="*/ 3245155 w 4309381"/>
              <a:gd name="connsiteY3" fmla="*/ 2945121 h 2945121"/>
              <a:gd name="connsiteX0" fmla="*/ 5291963 w 5291963"/>
              <a:gd name="connsiteY0" fmla="*/ 2047122 h 2047122"/>
              <a:gd name="connsiteX1" fmla="*/ 0 w 5291963"/>
              <a:gd name="connsiteY1" fmla="*/ 0 h 2047122"/>
              <a:gd name="connsiteX2" fmla="*/ 4309381 w 5291963"/>
              <a:gd name="connsiteY2" fmla="*/ 866431 h 2047122"/>
              <a:gd name="connsiteX3" fmla="*/ 5291963 w 5291963"/>
              <a:gd name="connsiteY3" fmla="*/ 2047122 h 2047122"/>
              <a:gd name="connsiteX0" fmla="*/ 3761231 w 4309381"/>
              <a:gd name="connsiteY0" fmla="*/ 1448456 h 1448456"/>
              <a:gd name="connsiteX1" fmla="*/ 0 w 4309381"/>
              <a:gd name="connsiteY1" fmla="*/ 0 h 1448456"/>
              <a:gd name="connsiteX2" fmla="*/ 4309381 w 4309381"/>
              <a:gd name="connsiteY2" fmla="*/ 866431 h 1448456"/>
              <a:gd name="connsiteX3" fmla="*/ 3761231 w 4309381"/>
              <a:gd name="connsiteY3" fmla="*/ 1448456 h 1448456"/>
              <a:gd name="connsiteX0" fmla="*/ 3761231 w 4834203"/>
              <a:gd name="connsiteY0" fmla="*/ 1448456 h 1448456"/>
              <a:gd name="connsiteX1" fmla="*/ 0 w 4834203"/>
              <a:gd name="connsiteY1" fmla="*/ 0 h 1448456"/>
              <a:gd name="connsiteX2" fmla="*/ 4834203 w 4834203"/>
              <a:gd name="connsiteY2" fmla="*/ 977611 h 1448456"/>
              <a:gd name="connsiteX3" fmla="*/ 3761231 w 4834203"/>
              <a:gd name="connsiteY3" fmla="*/ 1448456 h 1448456"/>
              <a:gd name="connsiteX0" fmla="*/ 3761231 w 4877937"/>
              <a:gd name="connsiteY0" fmla="*/ 1448456 h 1448456"/>
              <a:gd name="connsiteX1" fmla="*/ 0 w 4877937"/>
              <a:gd name="connsiteY1" fmla="*/ 0 h 1448456"/>
              <a:gd name="connsiteX2" fmla="*/ 4877937 w 4877937"/>
              <a:gd name="connsiteY2" fmla="*/ 986163 h 1448456"/>
              <a:gd name="connsiteX3" fmla="*/ 3761231 w 4877937"/>
              <a:gd name="connsiteY3" fmla="*/ 1448456 h 1448456"/>
              <a:gd name="connsiteX0" fmla="*/ 323644 w 1440350"/>
              <a:gd name="connsiteY0" fmla="*/ 2628683 h 2628683"/>
              <a:gd name="connsiteX1" fmla="*/ 0 w 1440350"/>
              <a:gd name="connsiteY1" fmla="*/ 0 h 2628683"/>
              <a:gd name="connsiteX2" fmla="*/ 1440350 w 1440350"/>
              <a:gd name="connsiteY2" fmla="*/ 2166390 h 2628683"/>
              <a:gd name="connsiteX3" fmla="*/ 323644 w 1440350"/>
              <a:gd name="connsiteY3" fmla="*/ 2628683 h 2628683"/>
              <a:gd name="connsiteX0" fmla="*/ 323644 w 2061389"/>
              <a:gd name="connsiteY0" fmla="*/ 2628683 h 2628683"/>
              <a:gd name="connsiteX1" fmla="*/ 0 w 2061389"/>
              <a:gd name="connsiteY1" fmla="*/ 0 h 2628683"/>
              <a:gd name="connsiteX2" fmla="*/ 2061389 w 2061389"/>
              <a:gd name="connsiteY2" fmla="*/ 1208525 h 2628683"/>
              <a:gd name="connsiteX3" fmla="*/ 323644 w 2061389"/>
              <a:gd name="connsiteY3" fmla="*/ 2628683 h 2628683"/>
              <a:gd name="connsiteX0" fmla="*/ 1521988 w 2061389"/>
              <a:gd name="connsiteY0" fmla="*/ 3099062 h 3099062"/>
              <a:gd name="connsiteX1" fmla="*/ 0 w 2061389"/>
              <a:gd name="connsiteY1" fmla="*/ 0 h 3099062"/>
              <a:gd name="connsiteX2" fmla="*/ 2061389 w 2061389"/>
              <a:gd name="connsiteY2" fmla="*/ 1208525 h 3099062"/>
              <a:gd name="connsiteX3" fmla="*/ 1521988 w 2061389"/>
              <a:gd name="connsiteY3" fmla="*/ 3099062 h 3099062"/>
              <a:gd name="connsiteX0" fmla="*/ 2108040 w 2647441"/>
              <a:gd name="connsiteY0" fmla="*/ 3116166 h 3116166"/>
              <a:gd name="connsiteX1" fmla="*/ 0 w 2647441"/>
              <a:gd name="connsiteY1" fmla="*/ 0 h 3116166"/>
              <a:gd name="connsiteX2" fmla="*/ 2647441 w 2647441"/>
              <a:gd name="connsiteY2" fmla="*/ 1225629 h 3116166"/>
              <a:gd name="connsiteX3" fmla="*/ 2108040 w 2647441"/>
              <a:gd name="connsiteY3" fmla="*/ 3116166 h 3116166"/>
              <a:gd name="connsiteX0" fmla="*/ 2020569 w 2559970"/>
              <a:gd name="connsiteY0" fmla="*/ 2534604 h 2534604"/>
              <a:gd name="connsiteX1" fmla="*/ 0 w 2559970"/>
              <a:gd name="connsiteY1" fmla="*/ 0 h 2534604"/>
              <a:gd name="connsiteX2" fmla="*/ 2559970 w 2559970"/>
              <a:gd name="connsiteY2" fmla="*/ 644067 h 2534604"/>
              <a:gd name="connsiteX3" fmla="*/ 2020569 w 2559970"/>
              <a:gd name="connsiteY3" fmla="*/ 2534604 h 2534604"/>
              <a:gd name="connsiteX0" fmla="*/ 1775652 w 2559970"/>
              <a:gd name="connsiteY0" fmla="*/ 2688546 h 2688546"/>
              <a:gd name="connsiteX1" fmla="*/ 0 w 2559970"/>
              <a:gd name="connsiteY1" fmla="*/ 0 h 2688546"/>
              <a:gd name="connsiteX2" fmla="*/ 2559970 w 2559970"/>
              <a:gd name="connsiteY2" fmla="*/ 644067 h 2688546"/>
              <a:gd name="connsiteX3" fmla="*/ 1775652 w 2559970"/>
              <a:gd name="connsiteY3" fmla="*/ 2688546 h 2688546"/>
              <a:gd name="connsiteX0" fmla="*/ 1775652 w 2892358"/>
              <a:gd name="connsiteY0" fmla="*/ 2688546 h 2688546"/>
              <a:gd name="connsiteX1" fmla="*/ 0 w 2892358"/>
              <a:gd name="connsiteY1" fmla="*/ 0 h 2688546"/>
              <a:gd name="connsiteX2" fmla="*/ 2892358 w 2892358"/>
              <a:gd name="connsiteY2" fmla="*/ 1268391 h 2688546"/>
              <a:gd name="connsiteX3" fmla="*/ 1775652 w 2892358"/>
              <a:gd name="connsiteY3" fmla="*/ 2688546 h 2688546"/>
              <a:gd name="connsiteX0" fmla="*/ 2536643 w 2892358"/>
              <a:gd name="connsiteY0" fmla="*/ 2500393 h 2500393"/>
              <a:gd name="connsiteX1" fmla="*/ 0 w 2892358"/>
              <a:gd name="connsiteY1" fmla="*/ 0 h 2500393"/>
              <a:gd name="connsiteX2" fmla="*/ 2892358 w 2892358"/>
              <a:gd name="connsiteY2" fmla="*/ 1268391 h 2500393"/>
              <a:gd name="connsiteX3" fmla="*/ 2536643 w 2892358"/>
              <a:gd name="connsiteY3" fmla="*/ 2500393 h 2500393"/>
              <a:gd name="connsiteX0" fmla="*/ 2396690 w 2752405"/>
              <a:gd name="connsiteY0" fmla="*/ 2517498 h 2517498"/>
              <a:gd name="connsiteX1" fmla="*/ 0 w 2752405"/>
              <a:gd name="connsiteY1" fmla="*/ 0 h 2517498"/>
              <a:gd name="connsiteX2" fmla="*/ 2752405 w 2752405"/>
              <a:gd name="connsiteY2" fmla="*/ 1285496 h 2517498"/>
              <a:gd name="connsiteX3" fmla="*/ 2396690 w 2752405"/>
              <a:gd name="connsiteY3" fmla="*/ 2517498 h 2517498"/>
              <a:gd name="connsiteX0" fmla="*/ 2396690 w 2621200"/>
              <a:gd name="connsiteY0" fmla="*/ 2517498 h 2517498"/>
              <a:gd name="connsiteX1" fmla="*/ 0 w 2621200"/>
              <a:gd name="connsiteY1" fmla="*/ 0 h 2517498"/>
              <a:gd name="connsiteX2" fmla="*/ 2621200 w 2621200"/>
              <a:gd name="connsiteY2" fmla="*/ 1875609 h 2517498"/>
              <a:gd name="connsiteX3" fmla="*/ 2396690 w 2621200"/>
              <a:gd name="connsiteY3" fmla="*/ 2517498 h 2517498"/>
              <a:gd name="connsiteX0" fmla="*/ 2396690 w 2396691"/>
              <a:gd name="connsiteY0" fmla="*/ 2745772 h 2745772"/>
              <a:gd name="connsiteX1" fmla="*/ 0 w 2396691"/>
              <a:gd name="connsiteY1" fmla="*/ 228274 h 2745772"/>
              <a:gd name="connsiteX2" fmla="*/ 1833967 w 2396691"/>
              <a:gd name="connsiteY2" fmla="*/ 0 h 2745772"/>
              <a:gd name="connsiteX3" fmla="*/ 2396690 w 2396691"/>
              <a:gd name="connsiteY3" fmla="*/ 2745772 h 2745772"/>
              <a:gd name="connsiteX0" fmla="*/ 2375590 w 2375590"/>
              <a:gd name="connsiteY0" fmla="*/ 2738036 h 2738036"/>
              <a:gd name="connsiteX1" fmla="*/ 0 w 2375590"/>
              <a:gd name="connsiteY1" fmla="*/ 228274 h 2738036"/>
              <a:gd name="connsiteX2" fmla="*/ 1833967 w 2375590"/>
              <a:gd name="connsiteY2" fmla="*/ 0 h 2738036"/>
              <a:gd name="connsiteX3" fmla="*/ 2375590 w 2375590"/>
              <a:gd name="connsiteY3" fmla="*/ 2738036 h 2738036"/>
              <a:gd name="connsiteX0" fmla="*/ 2364794 w 2364794"/>
              <a:gd name="connsiteY0" fmla="*/ 2732757 h 2732757"/>
              <a:gd name="connsiteX1" fmla="*/ 0 w 2364794"/>
              <a:gd name="connsiteY1" fmla="*/ 228274 h 2732757"/>
              <a:gd name="connsiteX2" fmla="*/ 1833967 w 2364794"/>
              <a:gd name="connsiteY2" fmla="*/ 0 h 2732757"/>
              <a:gd name="connsiteX3" fmla="*/ 2364794 w 2364794"/>
              <a:gd name="connsiteY3" fmla="*/ 2732757 h 2732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4794" h="2732757">
                <a:moveTo>
                  <a:pt x="2364794" y="2732757"/>
                </a:moveTo>
                <a:lnTo>
                  <a:pt x="0" y="228274"/>
                </a:lnTo>
                <a:lnTo>
                  <a:pt x="1833967" y="0"/>
                </a:lnTo>
                <a:lnTo>
                  <a:pt x="2364794" y="2732757"/>
                </a:lnTo>
                <a:close/>
              </a:path>
            </a:pathLst>
          </a:custGeom>
          <a:gradFill flip="none" rotWithShape="1">
            <a:gsLst>
              <a:gs pos="2000">
                <a:schemeClr val="bg2">
                  <a:lumMod val="20000"/>
                  <a:lumOff val="80000"/>
                </a:schemeClr>
              </a:gs>
              <a:gs pos="98000">
                <a:schemeClr val="bg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19822" y="613505"/>
            <a:ext cx="3946462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3946461" cy="202702"/>
          </a:xfrm>
        </p:spPr>
        <p:txBody>
          <a:bodyPr lIns="1800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4"/>
            <a:ext cx="3946463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4762984" y="-3"/>
            <a:ext cx="4382660" cy="6043579"/>
          </a:xfrm>
          <a:custGeom>
            <a:avLst/>
            <a:gdLst>
              <a:gd name="connsiteX0" fmla="*/ 0 w 1879833"/>
              <a:gd name="connsiteY0" fmla="*/ 0 h 2823923"/>
              <a:gd name="connsiteX1" fmla="*/ 1879833 w 1879833"/>
              <a:gd name="connsiteY1" fmla="*/ 0 h 2823923"/>
              <a:gd name="connsiteX2" fmla="*/ 1879833 w 1879833"/>
              <a:gd name="connsiteY2" fmla="*/ 2823923 h 2823923"/>
              <a:gd name="connsiteX3" fmla="*/ 0 w 1879833"/>
              <a:gd name="connsiteY3" fmla="*/ 2823923 h 2823923"/>
              <a:gd name="connsiteX4" fmla="*/ 0 w 1879833"/>
              <a:gd name="connsiteY4" fmla="*/ 0 h 2823923"/>
              <a:gd name="connsiteX0" fmla="*/ 769717 w 2649550"/>
              <a:gd name="connsiteY0" fmla="*/ 0 h 4357568"/>
              <a:gd name="connsiteX1" fmla="*/ 2649550 w 2649550"/>
              <a:gd name="connsiteY1" fmla="*/ 0 h 4357568"/>
              <a:gd name="connsiteX2" fmla="*/ 2649550 w 2649550"/>
              <a:gd name="connsiteY2" fmla="*/ 2823923 h 4357568"/>
              <a:gd name="connsiteX3" fmla="*/ 0 w 2649550"/>
              <a:gd name="connsiteY3" fmla="*/ 4357568 h 4357568"/>
              <a:gd name="connsiteX4" fmla="*/ 769717 w 2649550"/>
              <a:gd name="connsiteY4" fmla="*/ 0 h 4357568"/>
              <a:gd name="connsiteX0" fmla="*/ 839165 w 2718998"/>
              <a:gd name="connsiteY0" fmla="*/ 0 h 4531189"/>
              <a:gd name="connsiteX1" fmla="*/ 2718998 w 2718998"/>
              <a:gd name="connsiteY1" fmla="*/ 0 h 4531189"/>
              <a:gd name="connsiteX2" fmla="*/ 2718998 w 2718998"/>
              <a:gd name="connsiteY2" fmla="*/ 2823923 h 4531189"/>
              <a:gd name="connsiteX3" fmla="*/ 0 w 2718998"/>
              <a:gd name="connsiteY3" fmla="*/ 4531189 h 4531189"/>
              <a:gd name="connsiteX4" fmla="*/ 839165 w 2718998"/>
              <a:gd name="connsiteY4" fmla="*/ 0 h 4531189"/>
              <a:gd name="connsiteX0" fmla="*/ 2883844 w 4763677"/>
              <a:gd name="connsiteY0" fmla="*/ 0 h 5162497"/>
              <a:gd name="connsiteX1" fmla="*/ 4763677 w 4763677"/>
              <a:gd name="connsiteY1" fmla="*/ 0 h 5162497"/>
              <a:gd name="connsiteX2" fmla="*/ 4763677 w 4763677"/>
              <a:gd name="connsiteY2" fmla="*/ 2823923 h 5162497"/>
              <a:gd name="connsiteX3" fmla="*/ 0 w 4763677"/>
              <a:gd name="connsiteY3" fmla="*/ 5162497 h 5162497"/>
              <a:gd name="connsiteX4" fmla="*/ 2883844 w 4763677"/>
              <a:gd name="connsiteY4" fmla="*/ 0 h 5162497"/>
              <a:gd name="connsiteX0" fmla="*/ 1703661 w 4763677"/>
              <a:gd name="connsiteY0" fmla="*/ 0 h 5162497"/>
              <a:gd name="connsiteX1" fmla="*/ 4763677 w 4763677"/>
              <a:gd name="connsiteY1" fmla="*/ 0 h 5162497"/>
              <a:gd name="connsiteX2" fmla="*/ 4763677 w 4763677"/>
              <a:gd name="connsiteY2" fmla="*/ 2823923 h 5162497"/>
              <a:gd name="connsiteX3" fmla="*/ 0 w 4763677"/>
              <a:gd name="connsiteY3" fmla="*/ 5162497 h 5162497"/>
              <a:gd name="connsiteX4" fmla="*/ 1703661 w 4763677"/>
              <a:gd name="connsiteY4" fmla="*/ 0 h 5162497"/>
              <a:gd name="connsiteX0" fmla="*/ 1703661 w 4773391"/>
              <a:gd name="connsiteY0" fmla="*/ 0 h 5162497"/>
              <a:gd name="connsiteX1" fmla="*/ 4763677 w 4773391"/>
              <a:gd name="connsiteY1" fmla="*/ 0 h 5162497"/>
              <a:gd name="connsiteX2" fmla="*/ 4773391 w 4773391"/>
              <a:gd name="connsiteY2" fmla="*/ 1130320 h 5162497"/>
              <a:gd name="connsiteX3" fmla="*/ 0 w 4773391"/>
              <a:gd name="connsiteY3" fmla="*/ 5162497 h 5162497"/>
              <a:gd name="connsiteX4" fmla="*/ 1703661 w 4773391"/>
              <a:gd name="connsiteY4" fmla="*/ 0 h 5162497"/>
              <a:gd name="connsiteX0" fmla="*/ 1703661 w 4768535"/>
              <a:gd name="connsiteY0" fmla="*/ 0 h 5162497"/>
              <a:gd name="connsiteX1" fmla="*/ 4763677 w 4768535"/>
              <a:gd name="connsiteY1" fmla="*/ 0 h 5162497"/>
              <a:gd name="connsiteX2" fmla="*/ 4768535 w 4768535"/>
              <a:gd name="connsiteY2" fmla="*/ 3631268 h 5162497"/>
              <a:gd name="connsiteX3" fmla="*/ 0 w 4768535"/>
              <a:gd name="connsiteY3" fmla="*/ 5162497 h 5162497"/>
              <a:gd name="connsiteX4" fmla="*/ 1703661 w 4768535"/>
              <a:gd name="connsiteY4" fmla="*/ 0 h 5162497"/>
              <a:gd name="connsiteX0" fmla="*/ 1703661 w 4768535"/>
              <a:gd name="connsiteY0" fmla="*/ 0 h 5162497"/>
              <a:gd name="connsiteX1" fmla="*/ 2641291 w 4768535"/>
              <a:gd name="connsiteY1" fmla="*/ 0 h 5162497"/>
              <a:gd name="connsiteX2" fmla="*/ 4768535 w 4768535"/>
              <a:gd name="connsiteY2" fmla="*/ 3631268 h 5162497"/>
              <a:gd name="connsiteX3" fmla="*/ 0 w 4768535"/>
              <a:gd name="connsiteY3" fmla="*/ 5162497 h 5162497"/>
              <a:gd name="connsiteX4" fmla="*/ 1703661 w 4768535"/>
              <a:gd name="connsiteY4" fmla="*/ 0 h 5162497"/>
              <a:gd name="connsiteX0" fmla="*/ 1703661 w 4768535"/>
              <a:gd name="connsiteY0" fmla="*/ 0 h 5162497"/>
              <a:gd name="connsiteX1" fmla="*/ 2641291 w 4768535"/>
              <a:gd name="connsiteY1" fmla="*/ 0 h 5162497"/>
              <a:gd name="connsiteX2" fmla="*/ 4768535 w 4768535"/>
              <a:gd name="connsiteY2" fmla="*/ 3631268 h 5162497"/>
              <a:gd name="connsiteX3" fmla="*/ 0 w 4768535"/>
              <a:gd name="connsiteY3" fmla="*/ 5162497 h 5162497"/>
              <a:gd name="connsiteX4" fmla="*/ 1703661 w 4768535"/>
              <a:gd name="connsiteY4" fmla="*/ 0 h 5162497"/>
              <a:gd name="connsiteX0" fmla="*/ 1703661 w 4768535"/>
              <a:gd name="connsiteY0" fmla="*/ 0 h 5162497"/>
              <a:gd name="connsiteX1" fmla="*/ 2641291 w 4768535"/>
              <a:gd name="connsiteY1" fmla="*/ 0 h 5162497"/>
              <a:gd name="connsiteX2" fmla="*/ 4768535 w 4768535"/>
              <a:gd name="connsiteY2" fmla="*/ 3631268 h 5162497"/>
              <a:gd name="connsiteX3" fmla="*/ 0 w 4768535"/>
              <a:gd name="connsiteY3" fmla="*/ 5162497 h 5162497"/>
              <a:gd name="connsiteX4" fmla="*/ 1703661 w 4768535"/>
              <a:gd name="connsiteY4" fmla="*/ 0 h 5162497"/>
              <a:gd name="connsiteX0" fmla="*/ 1703661 w 4768535"/>
              <a:gd name="connsiteY0" fmla="*/ 0 h 5162497"/>
              <a:gd name="connsiteX1" fmla="*/ 3243524 w 4768535"/>
              <a:gd name="connsiteY1" fmla="*/ 0 h 5162497"/>
              <a:gd name="connsiteX2" fmla="*/ 4768535 w 4768535"/>
              <a:gd name="connsiteY2" fmla="*/ 3631268 h 5162497"/>
              <a:gd name="connsiteX3" fmla="*/ 0 w 4768535"/>
              <a:gd name="connsiteY3" fmla="*/ 5162497 h 5162497"/>
              <a:gd name="connsiteX4" fmla="*/ 1703661 w 4768535"/>
              <a:gd name="connsiteY4" fmla="*/ 0 h 5162497"/>
              <a:gd name="connsiteX0" fmla="*/ 722604 w 3787478"/>
              <a:gd name="connsiteY0" fmla="*/ 0 h 4950038"/>
              <a:gd name="connsiteX1" fmla="*/ 2262467 w 3787478"/>
              <a:gd name="connsiteY1" fmla="*/ 0 h 4950038"/>
              <a:gd name="connsiteX2" fmla="*/ 3787478 w 3787478"/>
              <a:gd name="connsiteY2" fmla="*/ 3631268 h 4950038"/>
              <a:gd name="connsiteX3" fmla="*/ 0 w 3787478"/>
              <a:gd name="connsiteY3" fmla="*/ 4950038 h 4950038"/>
              <a:gd name="connsiteX4" fmla="*/ 722604 w 3787478"/>
              <a:gd name="connsiteY4" fmla="*/ 0 h 4950038"/>
              <a:gd name="connsiteX0" fmla="*/ 1761942 w 3787478"/>
              <a:gd name="connsiteY0" fmla="*/ 0 h 4950038"/>
              <a:gd name="connsiteX1" fmla="*/ 2262467 w 3787478"/>
              <a:gd name="connsiteY1" fmla="*/ 0 h 4950038"/>
              <a:gd name="connsiteX2" fmla="*/ 3787478 w 3787478"/>
              <a:gd name="connsiteY2" fmla="*/ 3631268 h 4950038"/>
              <a:gd name="connsiteX3" fmla="*/ 0 w 3787478"/>
              <a:gd name="connsiteY3" fmla="*/ 4950038 h 4950038"/>
              <a:gd name="connsiteX4" fmla="*/ 1761942 w 3787478"/>
              <a:gd name="connsiteY4" fmla="*/ 0 h 4950038"/>
              <a:gd name="connsiteX0" fmla="*/ 2621581 w 4647117"/>
              <a:gd name="connsiteY0" fmla="*/ 0 h 5235340"/>
              <a:gd name="connsiteX1" fmla="*/ 3122106 w 4647117"/>
              <a:gd name="connsiteY1" fmla="*/ 0 h 5235340"/>
              <a:gd name="connsiteX2" fmla="*/ 4647117 w 4647117"/>
              <a:gd name="connsiteY2" fmla="*/ 3631268 h 5235340"/>
              <a:gd name="connsiteX3" fmla="*/ 0 w 4647117"/>
              <a:gd name="connsiteY3" fmla="*/ 5235340 h 5235340"/>
              <a:gd name="connsiteX4" fmla="*/ 2621581 w 4647117"/>
              <a:gd name="connsiteY4" fmla="*/ 0 h 5235340"/>
              <a:gd name="connsiteX0" fmla="*/ 2720155 w 4745691"/>
              <a:gd name="connsiteY0" fmla="*/ 0 h 3631268"/>
              <a:gd name="connsiteX1" fmla="*/ 3220680 w 4745691"/>
              <a:gd name="connsiteY1" fmla="*/ 0 h 3631268"/>
              <a:gd name="connsiteX2" fmla="*/ 4745691 w 4745691"/>
              <a:gd name="connsiteY2" fmla="*/ 3631268 h 3631268"/>
              <a:gd name="connsiteX3" fmla="*/ 0 w 4745691"/>
              <a:gd name="connsiteY3" fmla="*/ 2471605 h 3631268"/>
              <a:gd name="connsiteX4" fmla="*/ 2720155 w 4745691"/>
              <a:gd name="connsiteY4" fmla="*/ 0 h 3631268"/>
              <a:gd name="connsiteX0" fmla="*/ 1135911 w 4745691"/>
              <a:gd name="connsiteY0" fmla="*/ 8886 h 3631268"/>
              <a:gd name="connsiteX1" fmla="*/ 3220680 w 4745691"/>
              <a:gd name="connsiteY1" fmla="*/ 0 h 3631268"/>
              <a:gd name="connsiteX2" fmla="*/ 4745691 w 4745691"/>
              <a:gd name="connsiteY2" fmla="*/ 3631268 h 3631268"/>
              <a:gd name="connsiteX3" fmla="*/ 0 w 4745691"/>
              <a:gd name="connsiteY3" fmla="*/ 2471605 h 3631268"/>
              <a:gd name="connsiteX4" fmla="*/ 1135911 w 4745691"/>
              <a:gd name="connsiteY4" fmla="*/ 8886 h 3631268"/>
              <a:gd name="connsiteX0" fmla="*/ 1135911 w 4745691"/>
              <a:gd name="connsiteY0" fmla="*/ 0 h 3622382"/>
              <a:gd name="connsiteX1" fmla="*/ 1939203 w 4745691"/>
              <a:gd name="connsiteY1" fmla="*/ 0 h 3622382"/>
              <a:gd name="connsiteX2" fmla="*/ 4745691 w 4745691"/>
              <a:gd name="connsiteY2" fmla="*/ 3622382 h 3622382"/>
              <a:gd name="connsiteX3" fmla="*/ 0 w 4745691"/>
              <a:gd name="connsiteY3" fmla="*/ 2462719 h 3622382"/>
              <a:gd name="connsiteX4" fmla="*/ 1135911 w 4745691"/>
              <a:gd name="connsiteY4" fmla="*/ 0 h 3622382"/>
              <a:gd name="connsiteX0" fmla="*/ 1495006 w 5104786"/>
              <a:gd name="connsiteY0" fmla="*/ 0 h 3622382"/>
              <a:gd name="connsiteX1" fmla="*/ 2298298 w 5104786"/>
              <a:gd name="connsiteY1" fmla="*/ 0 h 3622382"/>
              <a:gd name="connsiteX2" fmla="*/ 5104786 w 5104786"/>
              <a:gd name="connsiteY2" fmla="*/ 3622382 h 3622382"/>
              <a:gd name="connsiteX3" fmla="*/ 0 w 5104786"/>
              <a:gd name="connsiteY3" fmla="*/ 2640451 h 3622382"/>
              <a:gd name="connsiteX4" fmla="*/ 1495006 w 5104786"/>
              <a:gd name="connsiteY4" fmla="*/ 0 h 3622382"/>
              <a:gd name="connsiteX0" fmla="*/ 1495006 w 7051029"/>
              <a:gd name="connsiteY0" fmla="*/ 0 h 3622382"/>
              <a:gd name="connsiteX1" fmla="*/ 7051029 w 7051029"/>
              <a:gd name="connsiteY1" fmla="*/ 1501837 h 3622382"/>
              <a:gd name="connsiteX2" fmla="*/ 5104786 w 7051029"/>
              <a:gd name="connsiteY2" fmla="*/ 3622382 h 3622382"/>
              <a:gd name="connsiteX3" fmla="*/ 0 w 7051029"/>
              <a:gd name="connsiteY3" fmla="*/ 2640451 h 3622382"/>
              <a:gd name="connsiteX4" fmla="*/ 1495006 w 7051029"/>
              <a:gd name="connsiteY4" fmla="*/ 0 h 3622382"/>
              <a:gd name="connsiteX0" fmla="*/ 1495006 w 7294563"/>
              <a:gd name="connsiteY0" fmla="*/ 0 h 3604608"/>
              <a:gd name="connsiteX1" fmla="*/ 7051029 w 7294563"/>
              <a:gd name="connsiteY1" fmla="*/ 1501837 h 3604608"/>
              <a:gd name="connsiteX2" fmla="*/ 7294563 w 7294563"/>
              <a:gd name="connsiteY2" fmla="*/ 3604608 h 3604608"/>
              <a:gd name="connsiteX3" fmla="*/ 0 w 7294563"/>
              <a:gd name="connsiteY3" fmla="*/ 2640451 h 3604608"/>
              <a:gd name="connsiteX4" fmla="*/ 1495006 w 7294563"/>
              <a:gd name="connsiteY4" fmla="*/ 0 h 3604608"/>
              <a:gd name="connsiteX0" fmla="*/ 0 w 5799557"/>
              <a:gd name="connsiteY0" fmla="*/ 0 h 4168947"/>
              <a:gd name="connsiteX1" fmla="*/ 5556023 w 5799557"/>
              <a:gd name="connsiteY1" fmla="*/ 1501837 h 4168947"/>
              <a:gd name="connsiteX2" fmla="*/ 5799557 w 5799557"/>
              <a:gd name="connsiteY2" fmla="*/ 3604608 h 4168947"/>
              <a:gd name="connsiteX3" fmla="*/ 3567533 w 5799557"/>
              <a:gd name="connsiteY3" fmla="*/ 4168947 h 4168947"/>
              <a:gd name="connsiteX4" fmla="*/ 0 w 5799557"/>
              <a:gd name="connsiteY4" fmla="*/ 0 h 4168947"/>
              <a:gd name="connsiteX0" fmla="*/ 1368269 w 2232025"/>
              <a:gd name="connsiteY0" fmla="*/ 0 h 2915936"/>
              <a:gd name="connsiteX1" fmla="*/ 1988491 w 2232025"/>
              <a:gd name="connsiteY1" fmla="*/ 248826 h 2915936"/>
              <a:gd name="connsiteX2" fmla="*/ 2232025 w 2232025"/>
              <a:gd name="connsiteY2" fmla="*/ 2351597 h 2915936"/>
              <a:gd name="connsiteX3" fmla="*/ 1 w 2232025"/>
              <a:gd name="connsiteY3" fmla="*/ 2915936 h 2915936"/>
              <a:gd name="connsiteX4" fmla="*/ 1368269 w 2232025"/>
              <a:gd name="connsiteY4" fmla="*/ 0 h 2915936"/>
              <a:gd name="connsiteX0" fmla="*/ 1368268 w 2232024"/>
              <a:gd name="connsiteY0" fmla="*/ 204391 h 3120327"/>
              <a:gd name="connsiteX1" fmla="*/ 1946244 w 2232024"/>
              <a:gd name="connsiteY1" fmla="*/ 0 h 3120327"/>
              <a:gd name="connsiteX2" fmla="*/ 2232024 w 2232024"/>
              <a:gd name="connsiteY2" fmla="*/ 2555988 h 3120327"/>
              <a:gd name="connsiteX3" fmla="*/ 0 w 2232024"/>
              <a:gd name="connsiteY3" fmla="*/ 3120327 h 3120327"/>
              <a:gd name="connsiteX4" fmla="*/ 1368268 w 2232024"/>
              <a:gd name="connsiteY4" fmla="*/ 204391 h 3120327"/>
              <a:gd name="connsiteX0" fmla="*/ 326187 w 1189943"/>
              <a:gd name="connsiteY0" fmla="*/ 204391 h 3120327"/>
              <a:gd name="connsiteX1" fmla="*/ 904163 w 1189943"/>
              <a:gd name="connsiteY1" fmla="*/ 0 h 3120327"/>
              <a:gd name="connsiteX2" fmla="*/ 1189943 w 1189943"/>
              <a:gd name="connsiteY2" fmla="*/ 2555988 h 3120327"/>
              <a:gd name="connsiteX3" fmla="*/ 0 w 1189943"/>
              <a:gd name="connsiteY3" fmla="*/ 3120327 h 3120327"/>
              <a:gd name="connsiteX4" fmla="*/ 326187 w 1189943"/>
              <a:gd name="connsiteY4" fmla="*/ 204391 h 3120327"/>
              <a:gd name="connsiteX0" fmla="*/ 0 w 3511205"/>
              <a:gd name="connsiteY0" fmla="*/ 3128083 h 3128083"/>
              <a:gd name="connsiteX1" fmla="*/ 3225425 w 3511205"/>
              <a:gd name="connsiteY1" fmla="*/ 0 h 3128083"/>
              <a:gd name="connsiteX2" fmla="*/ 3511205 w 3511205"/>
              <a:gd name="connsiteY2" fmla="*/ 2555988 h 3128083"/>
              <a:gd name="connsiteX3" fmla="*/ 2321262 w 3511205"/>
              <a:gd name="connsiteY3" fmla="*/ 3120327 h 3128083"/>
              <a:gd name="connsiteX4" fmla="*/ 0 w 3511205"/>
              <a:gd name="connsiteY4" fmla="*/ 3128083 h 3128083"/>
              <a:gd name="connsiteX0" fmla="*/ 0 w 3511205"/>
              <a:gd name="connsiteY0" fmla="*/ 2737072 h 2737072"/>
              <a:gd name="connsiteX1" fmla="*/ 3288795 w 3511205"/>
              <a:gd name="connsiteY1" fmla="*/ 0 h 2737072"/>
              <a:gd name="connsiteX2" fmla="*/ 3511205 w 3511205"/>
              <a:gd name="connsiteY2" fmla="*/ 2164977 h 2737072"/>
              <a:gd name="connsiteX3" fmla="*/ 2321262 w 3511205"/>
              <a:gd name="connsiteY3" fmla="*/ 2729316 h 2737072"/>
              <a:gd name="connsiteX4" fmla="*/ 0 w 3511205"/>
              <a:gd name="connsiteY4" fmla="*/ 2737072 h 2737072"/>
              <a:gd name="connsiteX0" fmla="*/ 0 w 3511205"/>
              <a:gd name="connsiteY0" fmla="*/ 3136969 h 3136969"/>
              <a:gd name="connsiteX1" fmla="*/ 3260632 w 3511205"/>
              <a:gd name="connsiteY1" fmla="*/ 0 h 3136969"/>
              <a:gd name="connsiteX2" fmla="*/ 3511205 w 3511205"/>
              <a:gd name="connsiteY2" fmla="*/ 2564874 h 3136969"/>
              <a:gd name="connsiteX3" fmla="*/ 2321262 w 3511205"/>
              <a:gd name="connsiteY3" fmla="*/ 3129213 h 3136969"/>
              <a:gd name="connsiteX4" fmla="*/ 0 w 3511205"/>
              <a:gd name="connsiteY4" fmla="*/ 3136969 h 3136969"/>
              <a:gd name="connsiteX0" fmla="*/ 0 w 3567534"/>
              <a:gd name="connsiteY0" fmla="*/ 3136969 h 3136969"/>
              <a:gd name="connsiteX1" fmla="*/ 3260632 w 3567534"/>
              <a:gd name="connsiteY1" fmla="*/ 0 h 3136969"/>
              <a:gd name="connsiteX2" fmla="*/ 3567534 w 3567534"/>
              <a:gd name="connsiteY2" fmla="*/ 3115843 h 3136969"/>
              <a:gd name="connsiteX3" fmla="*/ 2321262 w 3567534"/>
              <a:gd name="connsiteY3" fmla="*/ 3129213 h 3136969"/>
              <a:gd name="connsiteX4" fmla="*/ 0 w 3567534"/>
              <a:gd name="connsiteY4" fmla="*/ 3136969 h 3136969"/>
              <a:gd name="connsiteX0" fmla="*/ 0 w 3412629"/>
              <a:gd name="connsiteY0" fmla="*/ 3136969 h 3136969"/>
              <a:gd name="connsiteX1" fmla="*/ 3260632 w 3412629"/>
              <a:gd name="connsiteY1" fmla="*/ 0 h 3136969"/>
              <a:gd name="connsiteX2" fmla="*/ 3412629 w 3412629"/>
              <a:gd name="connsiteY2" fmla="*/ 1845060 h 3136969"/>
              <a:gd name="connsiteX3" fmla="*/ 2321262 w 3412629"/>
              <a:gd name="connsiteY3" fmla="*/ 3129213 h 3136969"/>
              <a:gd name="connsiteX4" fmla="*/ 0 w 3412629"/>
              <a:gd name="connsiteY4" fmla="*/ 3136969 h 3136969"/>
              <a:gd name="connsiteX0" fmla="*/ 0 w 3370383"/>
              <a:gd name="connsiteY0" fmla="*/ 3136969 h 3136969"/>
              <a:gd name="connsiteX1" fmla="*/ 3260632 w 3370383"/>
              <a:gd name="connsiteY1" fmla="*/ 0 h 3136969"/>
              <a:gd name="connsiteX2" fmla="*/ 3370383 w 3370383"/>
              <a:gd name="connsiteY2" fmla="*/ 1338523 h 3136969"/>
              <a:gd name="connsiteX3" fmla="*/ 2321262 w 3370383"/>
              <a:gd name="connsiteY3" fmla="*/ 3129213 h 3136969"/>
              <a:gd name="connsiteX4" fmla="*/ 0 w 3370383"/>
              <a:gd name="connsiteY4" fmla="*/ 3136969 h 3136969"/>
              <a:gd name="connsiteX0" fmla="*/ 0 w 4194190"/>
              <a:gd name="connsiteY0" fmla="*/ 3136969 h 3136969"/>
              <a:gd name="connsiteX1" fmla="*/ 3260632 w 4194190"/>
              <a:gd name="connsiteY1" fmla="*/ 0 h 3136969"/>
              <a:gd name="connsiteX2" fmla="*/ 4194190 w 4194190"/>
              <a:gd name="connsiteY2" fmla="*/ 1338523 h 3136969"/>
              <a:gd name="connsiteX3" fmla="*/ 2321262 w 4194190"/>
              <a:gd name="connsiteY3" fmla="*/ 3129213 h 3136969"/>
              <a:gd name="connsiteX4" fmla="*/ 0 w 4194190"/>
              <a:gd name="connsiteY4" fmla="*/ 3136969 h 3136969"/>
              <a:gd name="connsiteX0" fmla="*/ 0 w 4194190"/>
              <a:gd name="connsiteY0" fmla="*/ 2426041 h 2426041"/>
              <a:gd name="connsiteX1" fmla="*/ 3359208 w 4194190"/>
              <a:gd name="connsiteY1" fmla="*/ 0 h 2426041"/>
              <a:gd name="connsiteX2" fmla="*/ 4194190 w 4194190"/>
              <a:gd name="connsiteY2" fmla="*/ 627595 h 2426041"/>
              <a:gd name="connsiteX3" fmla="*/ 2321262 w 4194190"/>
              <a:gd name="connsiteY3" fmla="*/ 2418285 h 2426041"/>
              <a:gd name="connsiteX4" fmla="*/ 0 w 4194190"/>
              <a:gd name="connsiteY4" fmla="*/ 2426041 h 2426041"/>
              <a:gd name="connsiteX0" fmla="*/ 0 w 4194190"/>
              <a:gd name="connsiteY0" fmla="*/ 2710412 h 2710412"/>
              <a:gd name="connsiteX1" fmla="*/ 3197263 w 4194190"/>
              <a:gd name="connsiteY1" fmla="*/ 0 h 2710412"/>
              <a:gd name="connsiteX2" fmla="*/ 4194190 w 4194190"/>
              <a:gd name="connsiteY2" fmla="*/ 911966 h 2710412"/>
              <a:gd name="connsiteX3" fmla="*/ 2321262 w 4194190"/>
              <a:gd name="connsiteY3" fmla="*/ 2702656 h 2710412"/>
              <a:gd name="connsiteX4" fmla="*/ 0 w 4194190"/>
              <a:gd name="connsiteY4" fmla="*/ 2710412 h 2710412"/>
              <a:gd name="connsiteX0" fmla="*/ 0 w 4482876"/>
              <a:gd name="connsiteY0" fmla="*/ 2710412 h 2710412"/>
              <a:gd name="connsiteX1" fmla="*/ 3197263 w 4482876"/>
              <a:gd name="connsiteY1" fmla="*/ 0 h 2710412"/>
              <a:gd name="connsiteX2" fmla="*/ 4194190 w 4482876"/>
              <a:gd name="connsiteY2" fmla="*/ 911966 h 2710412"/>
              <a:gd name="connsiteX3" fmla="*/ 4482876 w 4482876"/>
              <a:gd name="connsiteY3" fmla="*/ 2702656 h 2710412"/>
              <a:gd name="connsiteX4" fmla="*/ 0 w 4482876"/>
              <a:gd name="connsiteY4" fmla="*/ 2710412 h 2710412"/>
              <a:gd name="connsiteX0" fmla="*/ 0 w 4482876"/>
              <a:gd name="connsiteY0" fmla="*/ 2710412 h 2710412"/>
              <a:gd name="connsiteX1" fmla="*/ 3197263 w 4482876"/>
              <a:gd name="connsiteY1" fmla="*/ 0 h 2710412"/>
              <a:gd name="connsiteX2" fmla="*/ 3750601 w 4482876"/>
              <a:gd name="connsiteY2" fmla="*/ 1000832 h 2710412"/>
              <a:gd name="connsiteX3" fmla="*/ 4482876 w 4482876"/>
              <a:gd name="connsiteY3" fmla="*/ 2702656 h 2710412"/>
              <a:gd name="connsiteX4" fmla="*/ 0 w 4482876"/>
              <a:gd name="connsiteY4" fmla="*/ 2710412 h 2710412"/>
              <a:gd name="connsiteX0" fmla="*/ 0 w 4482876"/>
              <a:gd name="connsiteY0" fmla="*/ 2710412 h 2710412"/>
              <a:gd name="connsiteX1" fmla="*/ 3197263 w 4482876"/>
              <a:gd name="connsiteY1" fmla="*/ 0 h 2710412"/>
              <a:gd name="connsiteX2" fmla="*/ 4482876 w 4482876"/>
              <a:gd name="connsiteY2" fmla="*/ 2702656 h 2710412"/>
              <a:gd name="connsiteX3" fmla="*/ 0 w 4482876"/>
              <a:gd name="connsiteY3" fmla="*/ 2710412 h 2710412"/>
              <a:gd name="connsiteX0" fmla="*/ 0 w 3253891"/>
              <a:gd name="connsiteY0" fmla="*/ 2702990 h 2702990"/>
              <a:gd name="connsiteX1" fmla="*/ 1968278 w 3253891"/>
              <a:gd name="connsiteY1" fmla="*/ 0 h 2702990"/>
              <a:gd name="connsiteX2" fmla="*/ 3253891 w 3253891"/>
              <a:gd name="connsiteY2" fmla="*/ 2702656 h 2702990"/>
              <a:gd name="connsiteX3" fmla="*/ 0 w 3253891"/>
              <a:gd name="connsiteY3" fmla="*/ 2702990 h 2702990"/>
              <a:gd name="connsiteX0" fmla="*/ 0 w 3253891"/>
              <a:gd name="connsiteY0" fmla="*/ 3957239 h 3957239"/>
              <a:gd name="connsiteX1" fmla="*/ 2174089 w 3253891"/>
              <a:gd name="connsiteY1" fmla="*/ 0 h 3957239"/>
              <a:gd name="connsiteX2" fmla="*/ 3253891 w 3253891"/>
              <a:gd name="connsiteY2" fmla="*/ 3956905 h 3957239"/>
              <a:gd name="connsiteX3" fmla="*/ 0 w 3253891"/>
              <a:gd name="connsiteY3" fmla="*/ 3957239 h 3957239"/>
              <a:gd name="connsiteX0" fmla="*/ 0 w 3253891"/>
              <a:gd name="connsiteY0" fmla="*/ 4068561 h 4068561"/>
              <a:gd name="connsiteX1" fmla="*/ 831617 w 3253891"/>
              <a:gd name="connsiteY1" fmla="*/ 0 h 4068561"/>
              <a:gd name="connsiteX2" fmla="*/ 2174089 w 3253891"/>
              <a:gd name="connsiteY2" fmla="*/ 111322 h 4068561"/>
              <a:gd name="connsiteX3" fmla="*/ 3253891 w 3253891"/>
              <a:gd name="connsiteY3" fmla="*/ 4068227 h 4068561"/>
              <a:gd name="connsiteX4" fmla="*/ 0 w 3253891"/>
              <a:gd name="connsiteY4" fmla="*/ 4068561 h 4068561"/>
              <a:gd name="connsiteX0" fmla="*/ 0 w 3253891"/>
              <a:gd name="connsiteY0" fmla="*/ 4068561 h 4068561"/>
              <a:gd name="connsiteX1" fmla="*/ 831617 w 3253891"/>
              <a:gd name="connsiteY1" fmla="*/ 0 h 4068561"/>
              <a:gd name="connsiteX2" fmla="*/ 2174089 w 3253891"/>
              <a:gd name="connsiteY2" fmla="*/ 111322 h 4068561"/>
              <a:gd name="connsiteX3" fmla="*/ 3253891 w 3253891"/>
              <a:gd name="connsiteY3" fmla="*/ 4068227 h 4068561"/>
              <a:gd name="connsiteX4" fmla="*/ 0 w 3253891"/>
              <a:gd name="connsiteY4" fmla="*/ 4068561 h 4068561"/>
              <a:gd name="connsiteX0" fmla="*/ 0 w 3253891"/>
              <a:gd name="connsiteY0" fmla="*/ 4068561 h 4068561"/>
              <a:gd name="connsiteX1" fmla="*/ 831617 w 3253891"/>
              <a:gd name="connsiteY1" fmla="*/ 0 h 4068561"/>
              <a:gd name="connsiteX2" fmla="*/ 2174089 w 3253891"/>
              <a:gd name="connsiteY2" fmla="*/ 111322 h 4068561"/>
              <a:gd name="connsiteX3" fmla="*/ 3253891 w 3253891"/>
              <a:gd name="connsiteY3" fmla="*/ 4068227 h 4068561"/>
              <a:gd name="connsiteX4" fmla="*/ 0 w 3253891"/>
              <a:gd name="connsiteY4" fmla="*/ 4068561 h 4068561"/>
              <a:gd name="connsiteX0" fmla="*/ 0 w 3253891"/>
              <a:gd name="connsiteY0" fmla="*/ 6591901 h 6591901"/>
              <a:gd name="connsiteX1" fmla="*/ 61296 w 3253891"/>
              <a:gd name="connsiteY1" fmla="*/ 0 h 6591901"/>
              <a:gd name="connsiteX2" fmla="*/ 2174089 w 3253891"/>
              <a:gd name="connsiteY2" fmla="*/ 2634662 h 6591901"/>
              <a:gd name="connsiteX3" fmla="*/ 3253891 w 3253891"/>
              <a:gd name="connsiteY3" fmla="*/ 6591567 h 6591901"/>
              <a:gd name="connsiteX4" fmla="*/ 0 w 3253891"/>
              <a:gd name="connsiteY4" fmla="*/ 6591901 h 6591901"/>
              <a:gd name="connsiteX0" fmla="*/ 0 w 3253891"/>
              <a:gd name="connsiteY0" fmla="*/ 6591902 h 6591902"/>
              <a:gd name="connsiteX1" fmla="*/ 61296 w 3253891"/>
              <a:gd name="connsiteY1" fmla="*/ 1 h 6591902"/>
              <a:gd name="connsiteX2" fmla="*/ 2738598 w 3253891"/>
              <a:gd name="connsiteY2" fmla="*/ 0 h 6591902"/>
              <a:gd name="connsiteX3" fmla="*/ 3253891 w 3253891"/>
              <a:gd name="connsiteY3" fmla="*/ 6591568 h 6591902"/>
              <a:gd name="connsiteX4" fmla="*/ 0 w 3253891"/>
              <a:gd name="connsiteY4" fmla="*/ 6591902 h 6591902"/>
              <a:gd name="connsiteX0" fmla="*/ 0 w 2738598"/>
              <a:gd name="connsiteY0" fmla="*/ 6591902 h 6591902"/>
              <a:gd name="connsiteX1" fmla="*/ 61296 w 2738598"/>
              <a:gd name="connsiteY1" fmla="*/ 1 h 6591902"/>
              <a:gd name="connsiteX2" fmla="*/ 2738598 w 2738598"/>
              <a:gd name="connsiteY2" fmla="*/ 0 h 6591902"/>
              <a:gd name="connsiteX3" fmla="*/ 2648219 w 2738598"/>
              <a:gd name="connsiteY3" fmla="*/ 4892025 h 6591902"/>
              <a:gd name="connsiteX4" fmla="*/ 0 w 2738598"/>
              <a:gd name="connsiteY4" fmla="*/ 6591902 h 6591902"/>
              <a:gd name="connsiteX0" fmla="*/ 879553 w 2677302"/>
              <a:gd name="connsiteY0" fmla="*/ 4521279 h 4892025"/>
              <a:gd name="connsiteX1" fmla="*/ 0 w 2677302"/>
              <a:gd name="connsiteY1" fmla="*/ 1 h 4892025"/>
              <a:gd name="connsiteX2" fmla="*/ 2677302 w 2677302"/>
              <a:gd name="connsiteY2" fmla="*/ 0 h 4892025"/>
              <a:gd name="connsiteX3" fmla="*/ 2586923 w 2677302"/>
              <a:gd name="connsiteY3" fmla="*/ 4892025 h 4892025"/>
              <a:gd name="connsiteX4" fmla="*/ 879553 w 2677302"/>
              <a:gd name="connsiteY4" fmla="*/ 4521279 h 4892025"/>
              <a:gd name="connsiteX0" fmla="*/ 585538 w 2677302"/>
              <a:gd name="connsiteY0" fmla="*/ 6591903 h 6591903"/>
              <a:gd name="connsiteX1" fmla="*/ 0 w 2677302"/>
              <a:gd name="connsiteY1" fmla="*/ 1 h 6591903"/>
              <a:gd name="connsiteX2" fmla="*/ 2677302 w 2677302"/>
              <a:gd name="connsiteY2" fmla="*/ 0 h 6591903"/>
              <a:gd name="connsiteX3" fmla="*/ 2586923 w 2677302"/>
              <a:gd name="connsiteY3" fmla="*/ 4892025 h 6591903"/>
              <a:gd name="connsiteX4" fmla="*/ 585538 w 2677302"/>
              <a:gd name="connsiteY4" fmla="*/ 6591903 h 6591903"/>
              <a:gd name="connsiteX0" fmla="*/ 585538 w 4474504"/>
              <a:gd name="connsiteY0" fmla="*/ 6591903 h 6591903"/>
              <a:gd name="connsiteX1" fmla="*/ 0 w 4474504"/>
              <a:gd name="connsiteY1" fmla="*/ 1 h 6591903"/>
              <a:gd name="connsiteX2" fmla="*/ 2677302 w 4474504"/>
              <a:gd name="connsiteY2" fmla="*/ 0 h 6591903"/>
              <a:gd name="connsiteX3" fmla="*/ 4474504 w 4474504"/>
              <a:gd name="connsiteY3" fmla="*/ 3415129 h 6591903"/>
              <a:gd name="connsiteX4" fmla="*/ 585538 w 4474504"/>
              <a:gd name="connsiteY4" fmla="*/ 6591903 h 6591903"/>
              <a:gd name="connsiteX0" fmla="*/ 585538 w 4474504"/>
              <a:gd name="connsiteY0" fmla="*/ 6591903 h 6591903"/>
              <a:gd name="connsiteX1" fmla="*/ 0 w 4474504"/>
              <a:gd name="connsiteY1" fmla="*/ 1 h 6591903"/>
              <a:gd name="connsiteX2" fmla="*/ 2506774 w 4474504"/>
              <a:gd name="connsiteY2" fmla="*/ 0 h 6591903"/>
              <a:gd name="connsiteX3" fmla="*/ 4474504 w 4474504"/>
              <a:gd name="connsiteY3" fmla="*/ 3415129 h 6591903"/>
              <a:gd name="connsiteX4" fmla="*/ 585538 w 4474504"/>
              <a:gd name="connsiteY4" fmla="*/ 6591903 h 6591903"/>
              <a:gd name="connsiteX0" fmla="*/ 309163 w 4474504"/>
              <a:gd name="connsiteY0" fmla="*/ 6591903 h 6591903"/>
              <a:gd name="connsiteX1" fmla="*/ 0 w 4474504"/>
              <a:gd name="connsiteY1" fmla="*/ 1 h 6591903"/>
              <a:gd name="connsiteX2" fmla="*/ 2506774 w 4474504"/>
              <a:gd name="connsiteY2" fmla="*/ 0 h 6591903"/>
              <a:gd name="connsiteX3" fmla="*/ 4474504 w 4474504"/>
              <a:gd name="connsiteY3" fmla="*/ 3415129 h 6591903"/>
              <a:gd name="connsiteX4" fmla="*/ 309163 w 4474504"/>
              <a:gd name="connsiteY4" fmla="*/ 6591903 h 6591903"/>
              <a:gd name="connsiteX0" fmla="*/ 309163 w 4474504"/>
              <a:gd name="connsiteY0" fmla="*/ 6591903 h 6591903"/>
              <a:gd name="connsiteX1" fmla="*/ 0 w 4474504"/>
              <a:gd name="connsiteY1" fmla="*/ 1 h 6591903"/>
              <a:gd name="connsiteX2" fmla="*/ 2724346 w 4474504"/>
              <a:gd name="connsiteY2" fmla="*/ 0 h 6591903"/>
              <a:gd name="connsiteX3" fmla="*/ 4474504 w 4474504"/>
              <a:gd name="connsiteY3" fmla="*/ 3415129 h 6591903"/>
              <a:gd name="connsiteX4" fmla="*/ 309163 w 4474504"/>
              <a:gd name="connsiteY4" fmla="*/ 6591903 h 6591903"/>
              <a:gd name="connsiteX0" fmla="*/ 309163 w 4021720"/>
              <a:gd name="connsiteY0" fmla="*/ 6591903 h 6591903"/>
              <a:gd name="connsiteX1" fmla="*/ 0 w 4021720"/>
              <a:gd name="connsiteY1" fmla="*/ 1 h 6591903"/>
              <a:gd name="connsiteX2" fmla="*/ 2724346 w 4021720"/>
              <a:gd name="connsiteY2" fmla="*/ 0 h 6591903"/>
              <a:gd name="connsiteX3" fmla="*/ 4021720 w 4021720"/>
              <a:gd name="connsiteY3" fmla="*/ 3044050 h 6591903"/>
              <a:gd name="connsiteX4" fmla="*/ 309163 w 4021720"/>
              <a:gd name="connsiteY4" fmla="*/ 6591903 h 6591903"/>
              <a:gd name="connsiteX0" fmla="*/ 309163 w 4215770"/>
              <a:gd name="connsiteY0" fmla="*/ 6591903 h 6591903"/>
              <a:gd name="connsiteX1" fmla="*/ 0 w 4215770"/>
              <a:gd name="connsiteY1" fmla="*/ 1 h 6591903"/>
              <a:gd name="connsiteX2" fmla="*/ 2724346 w 4215770"/>
              <a:gd name="connsiteY2" fmla="*/ 0 h 6591903"/>
              <a:gd name="connsiteX3" fmla="*/ 4215770 w 4215770"/>
              <a:gd name="connsiteY3" fmla="*/ 4520946 h 6591903"/>
              <a:gd name="connsiteX4" fmla="*/ 309163 w 4215770"/>
              <a:gd name="connsiteY4" fmla="*/ 6591903 h 6591903"/>
              <a:gd name="connsiteX0" fmla="*/ 309163 w 4445103"/>
              <a:gd name="connsiteY0" fmla="*/ 6591903 h 6591903"/>
              <a:gd name="connsiteX1" fmla="*/ 0 w 4445103"/>
              <a:gd name="connsiteY1" fmla="*/ 1 h 6591903"/>
              <a:gd name="connsiteX2" fmla="*/ 2724346 w 4445103"/>
              <a:gd name="connsiteY2" fmla="*/ 0 h 6591903"/>
              <a:gd name="connsiteX3" fmla="*/ 4445103 w 4445103"/>
              <a:gd name="connsiteY3" fmla="*/ 4520946 h 6591903"/>
              <a:gd name="connsiteX4" fmla="*/ 309163 w 4445103"/>
              <a:gd name="connsiteY4" fmla="*/ 6591903 h 6591903"/>
              <a:gd name="connsiteX0" fmla="*/ 579657 w 4445103"/>
              <a:gd name="connsiteY0" fmla="*/ 5812636 h 5812636"/>
              <a:gd name="connsiteX1" fmla="*/ 0 w 4445103"/>
              <a:gd name="connsiteY1" fmla="*/ 1 h 5812636"/>
              <a:gd name="connsiteX2" fmla="*/ 2724346 w 4445103"/>
              <a:gd name="connsiteY2" fmla="*/ 0 h 5812636"/>
              <a:gd name="connsiteX3" fmla="*/ 4445103 w 4445103"/>
              <a:gd name="connsiteY3" fmla="*/ 4520946 h 5812636"/>
              <a:gd name="connsiteX4" fmla="*/ 579657 w 4445103"/>
              <a:gd name="connsiteY4" fmla="*/ 5812636 h 5812636"/>
              <a:gd name="connsiteX0" fmla="*/ 579657 w 4445103"/>
              <a:gd name="connsiteY0" fmla="*/ 5812635 h 5812635"/>
              <a:gd name="connsiteX1" fmla="*/ 0 w 4445103"/>
              <a:gd name="connsiteY1" fmla="*/ 0 h 5812635"/>
              <a:gd name="connsiteX2" fmla="*/ 2318605 w 4445103"/>
              <a:gd name="connsiteY2" fmla="*/ 7420 h 5812635"/>
              <a:gd name="connsiteX3" fmla="*/ 4445103 w 4445103"/>
              <a:gd name="connsiteY3" fmla="*/ 4520945 h 5812635"/>
              <a:gd name="connsiteX4" fmla="*/ 579657 w 4445103"/>
              <a:gd name="connsiteY4" fmla="*/ 5812635 h 5812635"/>
              <a:gd name="connsiteX0" fmla="*/ 579657 w 4445103"/>
              <a:gd name="connsiteY0" fmla="*/ 5812635 h 5812635"/>
              <a:gd name="connsiteX1" fmla="*/ 0 w 4445103"/>
              <a:gd name="connsiteY1" fmla="*/ 0 h 5812635"/>
              <a:gd name="connsiteX2" fmla="*/ 2295084 w 4445103"/>
              <a:gd name="connsiteY2" fmla="*/ 7420 h 5812635"/>
              <a:gd name="connsiteX3" fmla="*/ 4445103 w 4445103"/>
              <a:gd name="connsiteY3" fmla="*/ 4520945 h 5812635"/>
              <a:gd name="connsiteX4" fmla="*/ 579657 w 4445103"/>
              <a:gd name="connsiteY4" fmla="*/ 5812635 h 5812635"/>
              <a:gd name="connsiteX0" fmla="*/ 579657 w 4445103"/>
              <a:gd name="connsiteY0" fmla="*/ 5812635 h 5812635"/>
              <a:gd name="connsiteX1" fmla="*/ 0 w 4445103"/>
              <a:gd name="connsiteY1" fmla="*/ 0 h 5812635"/>
              <a:gd name="connsiteX2" fmla="*/ 2212759 w 4445103"/>
              <a:gd name="connsiteY2" fmla="*/ 7420 h 5812635"/>
              <a:gd name="connsiteX3" fmla="*/ 4445103 w 4445103"/>
              <a:gd name="connsiteY3" fmla="*/ 4520945 h 5812635"/>
              <a:gd name="connsiteX4" fmla="*/ 579657 w 4445103"/>
              <a:gd name="connsiteY4" fmla="*/ 5812635 h 5812635"/>
              <a:gd name="connsiteX0" fmla="*/ 579657 w 4445103"/>
              <a:gd name="connsiteY0" fmla="*/ 5812635 h 5812635"/>
              <a:gd name="connsiteX1" fmla="*/ 0 w 4445103"/>
              <a:gd name="connsiteY1" fmla="*/ 0 h 5812635"/>
              <a:gd name="connsiteX2" fmla="*/ 2118674 w 4445103"/>
              <a:gd name="connsiteY2" fmla="*/ 7420 h 5812635"/>
              <a:gd name="connsiteX3" fmla="*/ 4445103 w 4445103"/>
              <a:gd name="connsiteY3" fmla="*/ 4520945 h 5812635"/>
              <a:gd name="connsiteX4" fmla="*/ 579657 w 4445103"/>
              <a:gd name="connsiteY4" fmla="*/ 5812635 h 5812635"/>
              <a:gd name="connsiteX0" fmla="*/ 579657 w 4445103"/>
              <a:gd name="connsiteY0" fmla="*/ 5820059 h 5820059"/>
              <a:gd name="connsiteX1" fmla="*/ 0 w 4445103"/>
              <a:gd name="connsiteY1" fmla="*/ 7424 h 5820059"/>
              <a:gd name="connsiteX2" fmla="*/ 2112793 w 4445103"/>
              <a:gd name="connsiteY2" fmla="*/ 0 h 5820059"/>
              <a:gd name="connsiteX3" fmla="*/ 4445103 w 4445103"/>
              <a:gd name="connsiteY3" fmla="*/ 4528369 h 5820059"/>
              <a:gd name="connsiteX4" fmla="*/ 579657 w 4445103"/>
              <a:gd name="connsiteY4" fmla="*/ 5820059 h 5820059"/>
              <a:gd name="connsiteX0" fmla="*/ 579657 w 4445103"/>
              <a:gd name="connsiteY0" fmla="*/ 5812635 h 5812635"/>
              <a:gd name="connsiteX1" fmla="*/ 0 w 4445103"/>
              <a:gd name="connsiteY1" fmla="*/ 0 h 5812635"/>
              <a:gd name="connsiteX2" fmla="*/ 2124554 w 4445103"/>
              <a:gd name="connsiteY2" fmla="*/ 7420 h 5812635"/>
              <a:gd name="connsiteX3" fmla="*/ 4445103 w 4445103"/>
              <a:gd name="connsiteY3" fmla="*/ 4520945 h 5812635"/>
              <a:gd name="connsiteX4" fmla="*/ 579657 w 4445103"/>
              <a:gd name="connsiteY4" fmla="*/ 5812635 h 5812635"/>
              <a:gd name="connsiteX0" fmla="*/ 579657 w 4445103"/>
              <a:gd name="connsiteY0" fmla="*/ 5812636 h 5812636"/>
              <a:gd name="connsiteX1" fmla="*/ 0 w 4445103"/>
              <a:gd name="connsiteY1" fmla="*/ 1 h 5812636"/>
              <a:gd name="connsiteX2" fmla="*/ 2124554 w 4445103"/>
              <a:gd name="connsiteY2" fmla="*/ 0 h 5812636"/>
              <a:gd name="connsiteX3" fmla="*/ 4445103 w 4445103"/>
              <a:gd name="connsiteY3" fmla="*/ 4520946 h 5812636"/>
              <a:gd name="connsiteX4" fmla="*/ 579657 w 4445103"/>
              <a:gd name="connsiteY4" fmla="*/ 5812636 h 5812636"/>
              <a:gd name="connsiteX0" fmla="*/ 579657 w 4462744"/>
              <a:gd name="connsiteY0" fmla="*/ 5812636 h 5812636"/>
              <a:gd name="connsiteX1" fmla="*/ 0 w 4462744"/>
              <a:gd name="connsiteY1" fmla="*/ 1 h 5812636"/>
              <a:gd name="connsiteX2" fmla="*/ 2124554 w 4462744"/>
              <a:gd name="connsiteY2" fmla="*/ 0 h 5812636"/>
              <a:gd name="connsiteX3" fmla="*/ 4462744 w 4462744"/>
              <a:gd name="connsiteY3" fmla="*/ 3177638 h 5812636"/>
              <a:gd name="connsiteX4" fmla="*/ 579657 w 4462744"/>
              <a:gd name="connsiteY4" fmla="*/ 5812636 h 5812636"/>
              <a:gd name="connsiteX0" fmla="*/ 579657 w 4453066"/>
              <a:gd name="connsiteY0" fmla="*/ 5812636 h 5812636"/>
              <a:gd name="connsiteX1" fmla="*/ 0 w 4453066"/>
              <a:gd name="connsiteY1" fmla="*/ 1 h 5812636"/>
              <a:gd name="connsiteX2" fmla="*/ 2124554 w 4453066"/>
              <a:gd name="connsiteY2" fmla="*/ 0 h 5812636"/>
              <a:gd name="connsiteX3" fmla="*/ 4453066 w 4453066"/>
              <a:gd name="connsiteY3" fmla="*/ 3177638 h 5812636"/>
              <a:gd name="connsiteX4" fmla="*/ 579657 w 4453066"/>
              <a:gd name="connsiteY4" fmla="*/ 5812636 h 5812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3066" h="5812636">
                <a:moveTo>
                  <a:pt x="579657" y="5812636"/>
                </a:moveTo>
                <a:lnTo>
                  <a:pt x="0" y="1"/>
                </a:lnTo>
                <a:lnTo>
                  <a:pt x="2124554" y="0"/>
                </a:lnTo>
                <a:lnTo>
                  <a:pt x="4453066" y="3177638"/>
                </a:lnTo>
                <a:lnTo>
                  <a:pt x="579657" y="5812636"/>
                </a:lnTo>
                <a:close/>
              </a:path>
            </a:pathLst>
          </a:custGeom>
          <a:solidFill>
            <a:schemeClr val="tx1"/>
          </a:solidFill>
        </p:spPr>
        <p:txBody>
          <a:bodyPr lIns="1440000" tIns="3204000" rIns="1440000" rtlCol="0">
            <a:normAutofit/>
          </a:bodyPr>
          <a:lstStyle>
            <a:lvl1pPr marL="0" indent="0" algn="ctr">
              <a:buNone/>
              <a:defRPr sz="600" b="0" baseline="0">
                <a:solidFill>
                  <a:schemeClr val="accent3"/>
                </a:solidFill>
                <a:effectLst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3C923-86C6-4E9A-87B4-095DCBA9DFEB}" type="datetime4">
              <a:rPr lang="en-US"/>
              <a:pPr>
                <a:defRPr/>
              </a:pPr>
              <a:t>July 14, 2014</a:t>
            </a:fld>
            <a:endParaRPr lang="da-DK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COWI POWERPOINT PRESENTATION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1C52D-1014-4E96-88B7-6FB8278F95A2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1029861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4"/>
            <a:ext cx="8304360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771525"/>
            <a:ext cx="8305800" cy="531813"/>
          </a:xfrm>
        </p:spPr>
        <p:txBody>
          <a:bodyPr/>
          <a:lstStyle>
            <a:lvl1pPr>
              <a:defRPr>
                <a:solidFill>
                  <a:srgbClr val="95C11F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9B535-AAA8-4C3B-8789-5326D70AC2D2}" type="datetime4">
              <a:rPr lang="en-US"/>
              <a:pPr>
                <a:defRPr/>
              </a:pPr>
              <a:t>July 14, 2014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TRENECON </a:t>
            </a:r>
            <a:r>
              <a:rPr lang="da-DK"/>
              <a:t>COWI POWERPOINT PRESENTATION</a:t>
            </a:r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B75F5-EB03-4326-9696-A5FBA92BC81F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29102863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5"/>
            <a:ext cx="8304363" cy="2174732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29"/>
          </p:nvPr>
        </p:nvSpPr>
        <p:spPr>
          <a:xfrm>
            <a:off x="419821" y="3821184"/>
            <a:ext cx="8304364" cy="2174400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ladsholder til dato 3"/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B5A8E-F4A4-4EA7-86F4-EA77D75B253F}" type="datetime4">
              <a:rPr lang="en-US"/>
              <a:pPr>
                <a:defRPr/>
              </a:pPr>
              <a:t>July 14, 2014</a:t>
            </a:fld>
            <a:endParaRPr lang="da-DK"/>
          </a:p>
        </p:txBody>
      </p:sp>
      <p:sp>
        <p:nvSpPr>
          <p:cNvPr id="7" name="Pladsholder til sidefod 4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COWI POWERPOINT PRESENTATION</a:t>
            </a:r>
          </a:p>
        </p:txBody>
      </p:sp>
      <p:sp>
        <p:nvSpPr>
          <p:cNvPr id="8" name="Pladsholder til diasnummer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F022F-7C33-4A48-8E3E-1463EA620AA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5698881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4" y="1460744"/>
            <a:ext cx="3946459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4777728" y="1460744"/>
            <a:ext cx="3946459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ladsholder til dato 3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BC0E0-CEFB-47EE-84F2-8E4CD91E4857}" type="datetime4">
              <a:rPr lang="en-US"/>
              <a:pPr>
                <a:defRPr/>
              </a:pPr>
              <a:t>July 14, 2014</a:t>
            </a:fld>
            <a:endParaRPr lang="da-DK"/>
          </a:p>
        </p:txBody>
      </p:sp>
      <p:sp>
        <p:nvSpPr>
          <p:cNvPr id="7" name="Pladsholder til sidefod 4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COWI POWERPOINT PRESENTATION</a:t>
            </a:r>
          </a:p>
        </p:txBody>
      </p:sp>
      <p:sp>
        <p:nvSpPr>
          <p:cNvPr id="8" name="Pladsholder til diasnummer 5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53B50-2C09-4753-8BA2-C0FCB2D6C2D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461553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 userDrawn="1"/>
        </p:nvGrpSpPr>
        <p:grpSpPr bwMode="auto">
          <a:xfrm>
            <a:off x="7505700" y="-1588"/>
            <a:ext cx="1638300" cy="1355726"/>
            <a:chOff x="2170252" y="-1851"/>
            <a:chExt cx="6970519" cy="4477377"/>
          </a:xfrm>
        </p:grpSpPr>
        <p:sp>
          <p:nvSpPr>
            <p:cNvPr id="6" name="Flowchart: Merge 5"/>
            <p:cNvSpPr/>
            <p:nvPr userDrawn="1"/>
          </p:nvSpPr>
          <p:spPr>
            <a:xfrm>
              <a:off x="4385688" y="580104"/>
              <a:ext cx="4207980" cy="38954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21338"/>
                <a:gd name="connsiteY0" fmla="*/ 9053 h 14891"/>
                <a:gd name="connsiteX1" fmla="*/ 10133 w 21338"/>
                <a:gd name="connsiteY1" fmla="*/ 0 h 14891"/>
                <a:gd name="connsiteX2" fmla="*/ 21338 w 21338"/>
                <a:gd name="connsiteY2" fmla="*/ 14891 h 14891"/>
                <a:gd name="connsiteX3" fmla="*/ 0 w 21338"/>
                <a:gd name="connsiteY3" fmla="*/ 9053 h 14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8" h="14891">
                  <a:moveTo>
                    <a:pt x="0" y="9053"/>
                  </a:moveTo>
                  <a:lnTo>
                    <a:pt x="10133" y="0"/>
                  </a:lnTo>
                  <a:lnTo>
                    <a:pt x="21338" y="14891"/>
                  </a:lnTo>
                  <a:lnTo>
                    <a:pt x="0" y="905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8000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  <p:sp>
          <p:nvSpPr>
            <p:cNvPr id="7" name="Flowchart: Merge 5"/>
            <p:cNvSpPr/>
            <p:nvPr userDrawn="1"/>
          </p:nvSpPr>
          <p:spPr>
            <a:xfrm>
              <a:off x="2170252" y="-1851"/>
              <a:ext cx="4201224" cy="206043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182"/>
                <a:gd name="connsiteY0" fmla="*/ 0 h 9404"/>
                <a:gd name="connsiteX1" fmla="*/ 10182 w 10182"/>
                <a:gd name="connsiteY1" fmla="*/ 2683 h 9404"/>
                <a:gd name="connsiteX2" fmla="*/ 7093 w 10182"/>
                <a:gd name="connsiteY2" fmla="*/ 9404 h 9404"/>
                <a:gd name="connsiteX3" fmla="*/ 0 w 10182"/>
                <a:gd name="connsiteY3" fmla="*/ 0 h 9404"/>
                <a:gd name="connsiteX0" fmla="*/ 0 w 10000"/>
                <a:gd name="connsiteY0" fmla="*/ 0 h 10259"/>
                <a:gd name="connsiteX1" fmla="*/ 10000 w 10000"/>
                <a:gd name="connsiteY1" fmla="*/ 2853 h 10259"/>
                <a:gd name="connsiteX2" fmla="*/ 7048 w 10000"/>
                <a:gd name="connsiteY2" fmla="*/ 10259 h 10259"/>
                <a:gd name="connsiteX3" fmla="*/ 0 w 10000"/>
                <a:gd name="connsiteY3" fmla="*/ 0 h 10259"/>
                <a:gd name="connsiteX0" fmla="*/ 0 w 9977"/>
                <a:gd name="connsiteY0" fmla="*/ 0 h 10259"/>
                <a:gd name="connsiteX1" fmla="*/ 9977 w 9977"/>
                <a:gd name="connsiteY1" fmla="*/ 2936 h 10259"/>
                <a:gd name="connsiteX2" fmla="*/ 7048 w 9977"/>
                <a:gd name="connsiteY2" fmla="*/ 10259 h 10259"/>
                <a:gd name="connsiteX3" fmla="*/ 0 w 9977"/>
                <a:gd name="connsiteY3" fmla="*/ 0 h 1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77" h="10259">
                  <a:moveTo>
                    <a:pt x="0" y="0"/>
                  </a:moveTo>
                  <a:lnTo>
                    <a:pt x="9977" y="2936"/>
                  </a:lnTo>
                  <a:lnTo>
                    <a:pt x="7048" y="1025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8000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  <p:sp>
          <p:nvSpPr>
            <p:cNvPr id="8" name="Flowchart: Merge 5"/>
            <p:cNvSpPr/>
            <p:nvPr userDrawn="1"/>
          </p:nvSpPr>
          <p:spPr>
            <a:xfrm>
              <a:off x="6371476" y="-1851"/>
              <a:ext cx="2769295" cy="170392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056"/>
                <a:gd name="connsiteY0" fmla="*/ 7019 h 17019"/>
                <a:gd name="connsiteX1" fmla="*/ 10056 w 10056"/>
                <a:gd name="connsiteY1" fmla="*/ 0 h 17019"/>
                <a:gd name="connsiteX2" fmla="*/ 7247 w 10056"/>
                <a:gd name="connsiteY2" fmla="*/ 17019 h 17019"/>
                <a:gd name="connsiteX3" fmla="*/ 0 w 10056"/>
                <a:gd name="connsiteY3" fmla="*/ 7019 h 17019"/>
                <a:gd name="connsiteX0" fmla="*/ 0 w 13890"/>
                <a:gd name="connsiteY0" fmla="*/ 7019 h 15501"/>
                <a:gd name="connsiteX1" fmla="*/ 10056 w 13890"/>
                <a:gd name="connsiteY1" fmla="*/ 0 h 15501"/>
                <a:gd name="connsiteX2" fmla="*/ 13890 w 13890"/>
                <a:gd name="connsiteY2" fmla="*/ 15501 h 15501"/>
                <a:gd name="connsiteX3" fmla="*/ 0 w 13890"/>
                <a:gd name="connsiteY3" fmla="*/ 7019 h 15501"/>
                <a:gd name="connsiteX0" fmla="*/ 0 w 11079"/>
                <a:gd name="connsiteY0" fmla="*/ 21409 h 21409"/>
                <a:gd name="connsiteX1" fmla="*/ 7245 w 11079"/>
                <a:gd name="connsiteY1" fmla="*/ 0 h 21409"/>
                <a:gd name="connsiteX2" fmla="*/ 11079 w 11079"/>
                <a:gd name="connsiteY2" fmla="*/ 15501 h 21409"/>
                <a:gd name="connsiteX3" fmla="*/ 0 w 11079"/>
                <a:gd name="connsiteY3" fmla="*/ 21409 h 21409"/>
                <a:gd name="connsiteX0" fmla="*/ 0 w 7932"/>
                <a:gd name="connsiteY0" fmla="*/ 21409 h 21409"/>
                <a:gd name="connsiteX1" fmla="*/ 7245 w 7932"/>
                <a:gd name="connsiteY1" fmla="*/ 0 h 21409"/>
                <a:gd name="connsiteX2" fmla="*/ 7932 w 7932"/>
                <a:gd name="connsiteY2" fmla="*/ 21382 h 21409"/>
                <a:gd name="connsiteX3" fmla="*/ 0 w 7932"/>
                <a:gd name="connsiteY3" fmla="*/ 21409 h 21409"/>
                <a:gd name="connsiteX0" fmla="*/ 0 w 6544"/>
                <a:gd name="connsiteY0" fmla="*/ 10000 h 10000"/>
                <a:gd name="connsiteX1" fmla="*/ 5678 w 6544"/>
                <a:gd name="connsiteY1" fmla="*/ 0 h 10000"/>
                <a:gd name="connsiteX2" fmla="*/ 6544 w 6544"/>
                <a:gd name="connsiteY2" fmla="*/ 9987 h 10000"/>
                <a:gd name="connsiteX3" fmla="*/ 0 w 6544"/>
                <a:gd name="connsiteY3" fmla="*/ 10000 h 10000"/>
                <a:gd name="connsiteX0" fmla="*/ 0 w 10781"/>
                <a:gd name="connsiteY0" fmla="*/ 10000 h 10000"/>
                <a:gd name="connsiteX1" fmla="*/ 8677 w 10781"/>
                <a:gd name="connsiteY1" fmla="*/ 0 h 10000"/>
                <a:gd name="connsiteX2" fmla="*/ 10781 w 10781"/>
                <a:gd name="connsiteY2" fmla="*/ 9443 h 10000"/>
                <a:gd name="connsiteX3" fmla="*/ 0 w 10781"/>
                <a:gd name="connsiteY3" fmla="*/ 10000 h 10000"/>
                <a:gd name="connsiteX0" fmla="*/ 0 w 9973"/>
                <a:gd name="connsiteY0" fmla="*/ 10000 h 10000"/>
                <a:gd name="connsiteX1" fmla="*/ 8677 w 9973"/>
                <a:gd name="connsiteY1" fmla="*/ 0 h 10000"/>
                <a:gd name="connsiteX2" fmla="*/ 9973 w 9973"/>
                <a:gd name="connsiteY2" fmla="*/ 10000 h 10000"/>
                <a:gd name="connsiteX3" fmla="*/ 0 w 9973"/>
                <a:gd name="connsiteY3" fmla="*/ 10000 h 10000"/>
                <a:gd name="connsiteX0" fmla="*/ 0 w 21247"/>
                <a:gd name="connsiteY0" fmla="*/ 10658 h 10658"/>
                <a:gd name="connsiteX1" fmla="*/ 21236 w 21247"/>
                <a:gd name="connsiteY1" fmla="*/ 0 h 10658"/>
                <a:gd name="connsiteX2" fmla="*/ 10000 w 21247"/>
                <a:gd name="connsiteY2" fmla="*/ 10658 h 10658"/>
                <a:gd name="connsiteX3" fmla="*/ 0 w 21247"/>
                <a:gd name="connsiteY3" fmla="*/ 10658 h 10658"/>
                <a:gd name="connsiteX0" fmla="*/ 0 w 21236"/>
                <a:gd name="connsiteY0" fmla="*/ 10658 h 10658"/>
                <a:gd name="connsiteX1" fmla="*/ 21236 w 21236"/>
                <a:gd name="connsiteY1" fmla="*/ 0 h 10658"/>
                <a:gd name="connsiteX2" fmla="*/ 10000 w 21236"/>
                <a:gd name="connsiteY2" fmla="*/ 10658 h 10658"/>
                <a:gd name="connsiteX3" fmla="*/ 0 w 21236"/>
                <a:gd name="connsiteY3" fmla="*/ 10658 h 10658"/>
                <a:gd name="connsiteX0" fmla="*/ 0 w 21236"/>
                <a:gd name="connsiteY0" fmla="*/ 10658 h 10658"/>
                <a:gd name="connsiteX1" fmla="*/ 21236 w 21236"/>
                <a:gd name="connsiteY1" fmla="*/ 0 h 10658"/>
                <a:gd name="connsiteX2" fmla="*/ 10000 w 21236"/>
                <a:gd name="connsiteY2" fmla="*/ 10658 h 10658"/>
                <a:gd name="connsiteX3" fmla="*/ 0 w 21236"/>
                <a:gd name="connsiteY3" fmla="*/ 10658 h 10658"/>
                <a:gd name="connsiteX0" fmla="*/ 0 w 12591"/>
                <a:gd name="connsiteY0" fmla="*/ 1228 h 10658"/>
                <a:gd name="connsiteX1" fmla="*/ 12591 w 12591"/>
                <a:gd name="connsiteY1" fmla="*/ 0 h 10658"/>
                <a:gd name="connsiteX2" fmla="*/ 1355 w 12591"/>
                <a:gd name="connsiteY2" fmla="*/ 10658 h 10658"/>
                <a:gd name="connsiteX3" fmla="*/ 0 w 12591"/>
                <a:gd name="connsiteY3" fmla="*/ 1228 h 10658"/>
                <a:gd name="connsiteX0" fmla="*/ 0 w 12591"/>
                <a:gd name="connsiteY0" fmla="*/ 1228 h 3443"/>
                <a:gd name="connsiteX1" fmla="*/ 12591 w 12591"/>
                <a:gd name="connsiteY1" fmla="*/ 0 h 3443"/>
                <a:gd name="connsiteX2" fmla="*/ 4138 w 12591"/>
                <a:gd name="connsiteY2" fmla="*/ 3443 h 3443"/>
                <a:gd name="connsiteX3" fmla="*/ 0 w 12591"/>
                <a:gd name="connsiteY3" fmla="*/ 1228 h 3443"/>
                <a:gd name="connsiteX0" fmla="*/ 0 w 10238"/>
                <a:gd name="connsiteY0" fmla="*/ 3567 h 10662"/>
                <a:gd name="connsiteX1" fmla="*/ 10000 w 10238"/>
                <a:gd name="connsiteY1" fmla="*/ 0 h 10662"/>
                <a:gd name="connsiteX2" fmla="*/ 10238 w 10238"/>
                <a:gd name="connsiteY2" fmla="*/ 10662 h 10662"/>
                <a:gd name="connsiteX3" fmla="*/ 0 w 10238"/>
                <a:gd name="connsiteY3" fmla="*/ 3567 h 10662"/>
                <a:gd name="connsiteX0" fmla="*/ 0 w 10277"/>
                <a:gd name="connsiteY0" fmla="*/ 3677 h 10772"/>
                <a:gd name="connsiteX1" fmla="*/ 10257 w 10277"/>
                <a:gd name="connsiteY1" fmla="*/ 0 h 10772"/>
                <a:gd name="connsiteX2" fmla="*/ 10238 w 10277"/>
                <a:gd name="connsiteY2" fmla="*/ 10772 h 10772"/>
                <a:gd name="connsiteX3" fmla="*/ 0 w 10277"/>
                <a:gd name="connsiteY3" fmla="*/ 3677 h 10772"/>
                <a:gd name="connsiteX0" fmla="*/ 0 w 10257"/>
                <a:gd name="connsiteY0" fmla="*/ 3677 h 10772"/>
                <a:gd name="connsiteX1" fmla="*/ 10257 w 10257"/>
                <a:gd name="connsiteY1" fmla="*/ 0 h 10772"/>
                <a:gd name="connsiteX2" fmla="*/ 10238 w 10257"/>
                <a:gd name="connsiteY2" fmla="*/ 10772 h 10772"/>
                <a:gd name="connsiteX3" fmla="*/ 0 w 10257"/>
                <a:gd name="connsiteY3" fmla="*/ 3677 h 10772"/>
                <a:gd name="connsiteX0" fmla="*/ 0 w 10257"/>
                <a:gd name="connsiteY0" fmla="*/ 3677 h 10772"/>
                <a:gd name="connsiteX1" fmla="*/ 8511 w 10257"/>
                <a:gd name="connsiteY1" fmla="*/ 49 h 10772"/>
                <a:gd name="connsiteX2" fmla="*/ 10257 w 10257"/>
                <a:gd name="connsiteY2" fmla="*/ 0 h 10772"/>
                <a:gd name="connsiteX3" fmla="*/ 10238 w 10257"/>
                <a:gd name="connsiteY3" fmla="*/ 10772 h 10772"/>
                <a:gd name="connsiteX4" fmla="*/ 0 w 10257"/>
                <a:gd name="connsiteY4" fmla="*/ 3677 h 10772"/>
                <a:gd name="connsiteX0" fmla="*/ 0 w 10259"/>
                <a:gd name="connsiteY0" fmla="*/ 3677 h 10809"/>
                <a:gd name="connsiteX1" fmla="*/ 8511 w 10259"/>
                <a:gd name="connsiteY1" fmla="*/ 49 h 10809"/>
                <a:gd name="connsiteX2" fmla="*/ 10257 w 10259"/>
                <a:gd name="connsiteY2" fmla="*/ 0 h 10809"/>
                <a:gd name="connsiteX3" fmla="*/ 10259 w 10259"/>
                <a:gd name="connsiteY3" fmla="*/ 10809 h 10809"/>
                <a:gd name="connsiteX4" fmla="*/ 0 w 10259"/>
                <a:gd name="connsiteY4" fmla="*/ 3677 h 10809"/>
                <a:gd name="connsiteX0" fmla="*/ 0 w 10259"/>
                <a:gd name="connsiteY0" fmla="*/ 3677 h 10809"/>
                <a:gd name="connsiteX1" fmla="*/ 8511 w 10259"/>
                <a:gd name="connsiteY1" fmla="*/ 49 h 10809"/>
                <a:gd name="connsiteX2" fmla="*/ 10257 w 10259"/>
                <a:gd name="connsiteY2" fmla="*/ 0 h 10809"/>
                <a:gd name="connsiteX3" fmla="*/ 10259 w 10259"/>
                <a:gd name="connsiteY3" fmla="*/ 10809 h 10809"/>
                <a:gd name="connsiteX4" fmla="*/ 0 w 10259"/>
                <a:gd name="connsiteY4" fmla="*/ 3677 h 10809"/>
                <a:gd name="connsiteX0" fmla="*/ 0 w 10323"/>
                <a:gd name="connsiteY0" fmla="*/ 3714 h 10809"/>
                <a:gd name="connsiteX1" fmla="*/ 8575 w 10323"/>
                <a:gd name="connsiteY1" fmla="*/ 49 h 10809"/>
                <a:gd name="connsiteX2" fmla="*/ 10321 w 10323"/>
                <a:gd name="connsiteY2" fmla="*/ 0 h 10809"/>
                <a:gd name="connsiteX3" fmla="*/ 10323 w 10323"/>
                <a:gd name="connsiteY3" fmla="*/ 10809 h 10809"/>
                <a:gd name="connsiteX4" fmla="*/ 0 w 10323"/>
                <a:gd name="connsiteY4" fmla="*/ 3714 h 10809"/>
                <a:gd name="connsiteX0" fmla="*/ 0 w 10208"/>
                <a:gd name="connsiteY0" fmla="*/ 3714 h 10809"/>
                <a:gd name="connsiteX1" fmla="*/ 8460 w 10208"/>
                <a:gd name="connsiteY1" fmla="*/ 49 h 10809"/>
                <a:gd name="connsiteX2" fmla="*/ 10206 w 10208"/>
                <a:gd name="connsiteY2" fmla="*/ 0 h 10809"/>
                <a:gd name="connsiteX3" fmla="*/ 10208 w 10208"/>
                <a:gd name="connsiteY3" fmla="*/ 10809 h 10809"/>
                <a:gd name="connsiteX4" fmla="*/ 0 w 10208"/>
                <a:gd name="connsiteY4" fmla="*/ 3714 h 10809"/>
                <a:gd name="connsiteX0" fmla="*/ 0 w 10261"/>
                <a:gd name="connsiteY0" fmla="*/ 3759 h 10809"/>
                <a:gd name="connsiteX1" fmla="*/ 8513 w 10261"/>
                <a:gd name="connsiteY1" fmla="*/ 49 h 10809"/>
                <a:gd name="connsiteX2" fmla="*/ 10259 w 10261"/>
                <a:gd name="connsiteY2" fmla="*/ 0 h 10809"/>
                <a:gd name="connsiteX3" fmla="*/ 10261 w 10261"/>
                <a:gd name="connsiteY3" fmla="*/ 10809 h 10809"/>
                <a:gd name="connsiteX4" fmla="*/ 0 w 10261"/>
                <a:gd name="connsiteY4" fmla="*/ 3759 h 10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1" h="10809">
                  <a:moveTo>
                    <a:pt x="0" y="3759"/>
                  </a:moveTo>
                  <a:cubicBezTo>
                    <a:pt x="2015" y="3027"/>
                    <a:pt x="6498" y="781"/>
                    <a:pt x="8513" y="49"/>
                  </a:cubicBezTo>
                  <a:lnTo>
                    <a:pt x="10259" y="0"/>
                  </a:lnTo>
                  <a:cubicBezTo>
                    <a:pt x="10249" y="5386"/>
                    <a:pt x="10260" y="5404"/>
                    <a:pt x="10261" y="10809"/>
                  </a:cubicBezTo>
                  <a:lnTo>
                    <a:pt x="0" y="375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</p:grpSp>
      <p:sp>
        <p:nvSpPr>
          <p:cNvPr id="13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4"/>
            <a:ext cx="8304360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19821" y="613505"/>
            <a:ext cx="8304363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0FA05-90F9-4F17-9705-29BB0B80F3D9}" type="datetime4">
              <a:rPr lang="en-US"/>
              <a:pPr>
                <a:defRPr/>
              </a:pPr>
              <a:t>July 14, 2014</a:t>
            </a:fld>
            <a:endParaRPr lang="da-DK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COWI POWERPOINT PRESENTATION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E1AF6-D303-42C7-83FE-18A0E9914AE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944445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6"/>
          <p:cNvGrpSpPr>
            <a:grpSpLocks/>
          </p:cNvGrpSpPr>
          <p:nvPr userDrawn="1"/>
        </p:nvGrpSpPr>
        <p:grpSpPr bwMode="auto">
          <a:xfrm>
            <a:off x="7505700" y="-1588"/>
            <a:ext cx="1638300" cy="1355726"/>
            <a:chOff x="2170252" y="-1851"/>
            <a:chExt cx="6970519" cy="4477377"/>
          </a:xfrm>
        </p:grpSpPr>
        <p:sp>
          <p:nvSpPr>
            <p:cNvPr id="7" name="Flowchart: Merge 5"/>
            <p:cNvSpPr/>
            <p:nvPr userDrawn="1"/>
          </p:nvSpPr>
          <p:spPr>
            <a:xfrm>
              <a:off x="4385688" y="580104"/>
              <a:ext cx="4207980" cy="38954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21338"/>
                <a:gd name="connsiteY0" fmla="*/ 9053 h 14891"/>
                <a:gd name="connsiteX1" fmla="*/ 10133 w 21338"/>
                <a:gd name="connsiteY1" fmla="*/ 0 h 14891"/>
                <a:gd name="connsiteX2" fmla="*/ 21338 w 21338"/>
                <a:gd name="connsiteY2" fmla="*/ 14891 h 14891"/>
                <a:gd name="connsiteX3" fmla="*/ 0 w 21338"/>
                <a:gd name="connsiteY3" fmla="*/ 9053 h 14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8" h="14891">
                  <a:moveTo>
                    <a:pt x="0" y="9053"/>
                  </a:moveTo>
                  <a:lnTo>
                    <a:pt x="10133" y="0"/>
                  </a:lnTo>
                  <a:lnTo>
                    <a:pt x="21338" y="14891"/>
                  </a:lnTo>
                  <a:lnTo>
                    <a:pt x="0" y="905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8000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  <p:sp>
          <p:nvSpPr>
            <p:cNvPr id="8" name="Flowchart: Merge 5"/>
            <p:cNvSpPr/>
            <p:nvPr userDrawn="1"/>
          </p:nvSpPr>
          <p:spPr>
            <a:xfrm>
              <a:off x="2170252" y="-1851"/>
              <a:ext cx="4201224" cy="206043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182"/>
                <a:gd name="connsiteY0" fmla="*/ 0 h 9404"/>
                <a:gd name="connsiteX1" fmla="*/ 10182 w 10182"/>
                <a:gd name="connsiteY1" fmla="*/ 2683 h 9404"/>
                <a:gd name="connsiteX2" fmla="*/ 7093 w 10182"/>
                <a:gd name="connsiteY2" fmla="*/ 9404 h 9404"/>
                <a:gd name="connsiteX3" fmla="*/ 0 w 10182"/>
                <a:gd name="connsiteY3" fmla="*/ 0 h 9404"/>
                <a:gd name="connsiteX0" fmla="*/ 0 w 10000"/>
                <a:gd name="connsiteY0" fmla="*/ 0 h 10259"/>
                <a:gd name="connsiteX1" fmla="*/ 10000 w 10000"/>
                <a:gd name="connsiteY1" fmla="*/ 2853 h 10259"/>
                <a:gd name="connsiteX2" fmla="*/ 7048 w 10000"/>
                <a:gd name="connsiteY2" fmla="*/ 10259 h 10259"/>
                <a:gd name="connsiteX3" fmla="*/ 0 w 10000"/>
                <a:gd name="connsiteY3" fmla="*/ 0 h 10259"/>
                <a:gd name="connsiteX0" fmla="*/ 0 w 9977"/>
                <a:gd name="connsiteY0" fmla="*/ 0 h 10259"/>
                <a:gd name="connsiteX1" fmla="*/ 9977 w 9977"/>
                <a:gd name="connsiteY1" fmla="*/ 2936 h 10259"/>
                <a:gd name="connsiteX2" fmla="*/ 7048 w 9977"/>
                <a:gd name="connsiteY2" fmla="*/ 10259 h 10259"/>
                <a:gd name="connsiteX3" fmla="*/ 0 w 9977"/>
                <a:gd name="connsiteY3" fmla="*/ 0 h 1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77" h="10259">
                  <a:moveTo>
                    <a:pt x="0" y="0"/>
                  </a:moveTo>
                  <a:lnTo>
                    <a:pt x="9977" y="2936"/>
                  </a:lnTo>
                  <a:lnTo>
                    <a:pt x="7048" y="1025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8000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  <p:sp>
          <p:nvSpPr>
            <p:cNvPr id="9" name="Flowchart: Merge 5"/>
            <p:cNvSpPr/>
            <p:nvPr userDrawn="1"/>
          </p:nvSpPr>
          <p:spPr>
            <a:xfrm>
              <a:off x="6371476" y="-1851"/>
              <a:ext cx="2769295" cy="170392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056"/>
                <a:gd name="connsiteY0" fmla="*/ 7019 h 17019"/>
                <a:gd name="connsiteX1" fmla="*/ 10056 w 10056"/>
                <a:gd name="connsiteY1" fmla="*/ 0 h 17019"/>
                <a:gd name="connsiteX2" fmla="*/ 7247 w 10056"/>
                <a:gd name="connsiteY2" fmla="*/ 17019 h 17019"/>
                <a:gd name="connsiteX3" fmla="*/ 0 w 10056"/>
                <a:gd name="connsiteY3" fmla="*/ 7019 h 17019"/>
                <a:gd name="connsiteX0" fmla="*/ 0 w 13890"/>
                <a:gd name="connsiteY0" fmla="*/ 7019 h 15501"/>
                <a:gd name="connsiteX1" fmla="*/ 10056 w 13890"/>
                <a:gd name="connsiteY1" fmla="*/ 0 h 15501"/>
                <a:gd name="connsiteX2" fmla="*/ 13890 w 13890"/>
                <a:gd name="connsiteY2" fmla="*/ 15501 h 15501"/>
                <a:gd name="connsiteX3" fmla="*/ 0 w 13890"/>
                <a:gd name="connsiteY3" fmla="*/ 7019 h 15501"/>
                <a:gd name="connsiteX0" fmla="*/ 0 w 11079"/>
                <a:gd name="connsiteY0" fmla="*/ 21409 h 21409"/>
                <a:gd name="connsiteX1" fmla="*/ 7245 w 11079"/>
                <a:gd name="connsiteY1" fmla="*/ 0 h 21409"/>
                <a:gd name="connsiteX2" fmla="*/ 11079 w 11079"/>
                <a:gd name="connsiteY2" fmla="*/ 15501 h 21409"/>
                <a:gd name="connsiteX3" fmla="*/ 0 w 11079"/>
                <a:gd name="connsiteY3" fmla="*/ 21409 h 21409"/>
                <a:gd name="connsiteX0" fmla="*/ 0 w 7932"/>
                <a:gd name="connsiteY0" fmla="*/ 21409 h 21409"/>
                <a:gd name="connsiteX1" fmla="*/ 7245 w 7932"/>
                <a:gd name="connsiteY1" fmla="*/ 0 h 21409"/>
                <a:gd name="connsiteX2" fmla="*/ 7932 w 7932"/>
                <a:gd name="connsiteY2" fmla="*/ 21382 h 21409"/>
                <a:gd name="connsiteX3" fmla="*/ 0 w 7932"/>
                <a:gd name="connsiteY3" fmla="*/ 21409 h 21409"/>
                <a:gd name="connsiteX0" fmla="*/ 0 w 6544"/>
                <a:gd name="connsiteY0" fmla="*/ 10000 h 10000"/>
                <a:gd name="connsiteX1" fmla="*/ 5678 w 6544"/>
                <a:gd name="connsiteY1" fmla="*/ 0 h 10000"/>
                <a:gd name="connsiteX2" fmla="*/ 6544 w 6544"/>
                <a:gd name="connsiteY2" fmla="*/ 9987 h 10000"/>
                <a:gd name="connsiteX3" fmla="*/ 0 w 6544"/>
                <a:gd name="connsiteY3" fmla="*/ 10000 h 10000"/>
                <a:gd name="connsiteX0" fmla="*/ 0 w 10781"/>
                <a:gd name="connsiteY0" fmla="*/ 10000 h 10000"/>
                <a:gd name="connsiteX1" fmla="*/ 8677 w 10781"/>
                <a:gd name="connsiteY1" fmla="*/ 0 h 10000"/>
                <a:gd name="connsiteX2" fmla="*/ 10781 w 10781"/>
                <a:gd name="connsiteY2" fmla="*/ 9443 h 10000"/>
                <a:gd name="connsiteX3" fmla="*/ 0 w 10781"/>
                <a:gd name="connsiteY3" fmla="*/ 10000 h 10000"/>
                <a:gd name="connsiteX0" fmla="*/ 0 w 9973"/>
                <a:gd name="connsiteY0" fmla="*/ 10000 h 10000"/>
                <a:gd name="connsiteX1" fmla="*/ 8677 w 9973"/>
                <a:gd name="connsiteY1" fmla="*/ 0 h 10000"/>
                <a:gd name="connsiteX2" fmla="*/ 9973 w 9973"/>
                <a:gd name="connsiteY2" fmla="*/ 10000 h 10000"/>
                <a:gd name="connsiteX3" fmla="*/ 0 w 9973"/>
                <a:gd name="connsiteY3" fmla="*/ 10000 h 10000"/>
                <a:gd name="connsiteX0" fmla="*/ 0 w 21247"/>
                <a:gd name="connsiteY0" fmla="*/ 10658 h 10658"/>
                <a:gd name="connsiteX1" fmla="*/ 21236 w 21247"/>
                <a:gd name="connsiteY1" fmla="*/ 0 h 10658"/>
                <a:gd name="connsiteX2" fmla="*/ 10000 w 21247"/>
                <a:gd name="connsiteY2" fmla="*/ 10658 h 10658"/>
                <a:gd name="connsiteX3" fmla="*/ 0 w 21247"/>
                <a:gd name="connsiteY3" fmla="*/ 10658 h 10658"/>
                <a:gd name="connsiteX0" fmla="*/ 0 w 21236"/>
                <a:gd name="connsiteY0" fmla="*/ 10658 h 10658"/>
                <a:gd name="connsiteX1" fmla="*/ 21236 w 21236"/>
                <a:gd name="connsiteY1" fmla="*/ 0 h 10658"/>
                <a:gd name="connsiteX2" fmla="*/ 10000 w 21236"/>
                <a:gd name="connsiteY2" fmla="*/ 10658 h 10658"/>
                <a:gd name="connsiteX3" fmla="*/ 0 w 21236"/>
                <a:gd name="connsiteY3" fmla="*/ 10658 h 10658"/>
                <a:gd name="connsiteX0" fmla="*/ 0 w 21236"/>
                <a:gd name="connsiteY0" fmla="*/ 10658 h 10658"/>
                <a:gd name="connsiteX1" fmla="*/ 21236 w 21236"/>
                <a:gd name="connsiteY1" fmla="*/ 0 h 10658"/>
                <a:gd name="connsiteX2" fmla="*/ 10000 w 21236"/>
                <a:gd name="connsiteY2" fmla="*/ 10658 h 10658"/>
                <a:gd name="connsiteX3" fmla="*/ 0 w 21236"/>
                <a:gd name="connsiteY3" fmla="*/ 10658 h 10658"/>
                <a:gd name="connsiteX0" fmla="*/ 0 w 12591"/>
                <a:gd name="connsiteY0" fmla="*/ 1228 h 10658"/>
                <a:gd name="connsiteX1" fmla="*/ 12591 w 12591"/>
                <a:gd name="connsiteY1" fmla="*/ 0 h 10658"/>
                <a:gd name="connsiteX2" fmla="*/ 1355 w 12591"/>
                <a:gd name="connsiteY2" fmla="*/ 10658 h 10658"/>
                <a:gd name="connsiteX3" fmla="*/ 0 w 12591"/>
                <a:gd name="connsiteY3" fmla="*/ 1228 h 10658"/>
                <a:gd name="connsiteX0" fmla="*/ 0 w 12591"/>
                <a:gd name="connsiteY0" fmla="*/ 1228 h 3443"/>
                <a:gd name="connsiteX1" fmla="*/ 12591 w 12591"/>
                <a:gd name="connsiteY1" fmla="*/ 0 h 3443"/>
                <a:gd name="connsiteX2" fmla="*/ 4138 w 12591"/>
                <a:gd name="connsiteY2" fmla="*/ 3443 h 3443"/>
                <a:gd name="connsiteX3" fmla="*/ 0 w 12591"/>
                <a:gd name="connsiteY3" fmla="*/ 1228 h 3443"/>
                <a:gd name="connsiteX0" fmla="*/ 0 w 10238"/>
                <a:gd name="connsiteY0" fmla="*/ 3567 h 10662"/>
                <a:gd name="connsiteX1" fmla="*/ 10000 w 10238"/>
                <a:gd name="connsiteY1" fmla="*/ 0 h 10662"/>
                <a:gd name="connsiteX2" fmla="*/ 10238 w 10238"/>
                <a:gd name="connsiteY2" fmla="*/ 10662 h 10662"/>
                <a:gd name="connsiteX3" fmla="*/ 0 w 10238"/>
                <a:gd name="connsiteY3" fmla="*/ 3567 h 10662"/>
                <a:gd name="connsiteX0" fmla="*/ 0 w 10277"/>
                <a:gd name="connsiteY0" fmla="*/ 3677 h 10772"/>
                <a:gd name="connsiteX1" fmla="*/ 10257 w 10277"/>
                <a:gd name="connsiteY1" fmla="*/ 0 h 10772"/>
                <a:gd name="connsiteX2" fmla="*/ 10238 w 10277"/>
                <a:gd name="connsiteY2" fmla="*/ 10772 h 10772"/>
                <a:gd name="connsiteX3" fmla="*/ 0 w 10277"/>
                <a:gd name="connsiteY3" fmla="*/ 3677 h 10772"/>
                <a:gd name="connsiteX0" fmla="*/ 0 w 10257"/>
                <a:gd name="connsiteY0" fmla="*/ 3677 h 10772"/>
                <a:gd name="connsiteX1" fmla="*/ 10257 w 10257"/>
                <a:gd name="connsiteY1" fmla="*/ 0 h 10772"/>
                <a:gd name="connsiteX2" fmla="*/ 10238 w 10257"/>
                <a:gd name="connsiteY2" fmla="*/ 10772 h 10772"/>
                <a:gd name="connsiteX3" fmla="*/ 0 w 10257"/>
                <a:gd name="connsiteY3" fmla="*/ 3677 h 10772"/>
                <a:gd name="connsiteX0" fmla="*/ 0 w 10257"/>
                <a:gd name="connsiteY0" fmla="*/ 3677 h 10772"/>
                <a:gd name="connsiteX1" fmla="*/ 8511 w 10257"/>
                <a:gd name="connsiteY1" fmla="*/ 49 h 10772"/>
                <a:gd name="connsiteX2" fmla="*/ 10257 w 10257"/>
                <a:gd name="connsiteY2" fmla="*/ 0 h 10772"/>
                <a:gd name="connsiteX3" fmla="*/ 10238 w 10257"/>
                <a:gd name="connsiteY3" fmla="*/ 10772 h 10772"/>
                <a:gd name="connsiteX4" fmla="*/ 0 w 10257"/>
                <a:gd name="connsiteY4" fmla="*/ 3677 h 10772"/>
                <a:gd name="connsiteX0" fmla="*/ 0 w 10259"/>
                <a:gd name="connsiteY0" fmla="*/ 3677 h 10809"/>
                <a:gd name="connsiteX1" fmla="*/ 8511 w 10259"/>
                <a:gd name="connsiteY1" fmla="*/ 49 h 10809"/>
                <a:gd name="connsiteX2" fmla="*/ 10257 w 10259"/>
                <a:gd name="connsiteY2" fmla="*/ 0 h 10809"/>
                <a:gd name="connsiteX3" fmla="*/ 10259 w 10259"/>
                <a:gd name="connsiteY3" fmla="*/ 10809 h 10809"/>
                <a:gd name="connsiteX4" fmla="*/ 0 w 10259"/>
                <a:gd name="connsiteY4" fmla="*/ 3677 h 10809"/>
                <a:gd name="connsiteX0" fmla="*/ 0 w 10259"/>
                <a:gd name="connsiteY0" fmla="*/ 3677 h 10809"/>
                <a:gd name="connsiteX1" fmla="*/ 8511 w 10259"/>
                <a:gd name="connsiteY1" fmla="*/ 49 h 10809"/>
                <a:gd name="connsiteX2" fmla="*/ 10257 w 10259"/>
                <a:gd name="connsiteY2" fmla="*/ 0 h 10809"/>
                <a:gd name="connsiteX3" fmla="*/ 10259 w 10259"/>
                <a:gd name="connsiteY3" fmla="*/ 10809 h 10809"/>
                <a:gd name="connsiteX4" fmla="*/ 0 w 10259"/>
                <a:gd name="connsiteY4" fmla="*/ 3677 h 10809"/>
                <a:gd name="connsiteX0" fmla="*/ 0 w 10323"/>
                <a:gd name="connsiteY0" fmla="*/ 3714 h 10809"/>
                <a:gd name="connsiteX1" fmla="*/ 8575 w 10323"/>
                <a:gd name="connsiteY1" fmla="*/ 49 h 10809"/>
                <a:gd name="connsiteX2" fmla="*/ 10321 w 10323"/>
                <a:gd name="connsiteY2" fmla="*/ 0 h 10809"/>
                <a:gd name="connsiteX3" fmla="*/ 10323 w 10323"/>
                <a:gd name="connsiteY3" fmla="*/ 10809 h 10809"/>
                <a:gd name="connsiteX4" fmla="*/ 0 w 10323"/>
                <a:gd name="connsiteY4" fmla="*/ 3714 h 10809"/>
                <a:gd name="connsiteX0" fmla="*/ 0 w 10208"/>
                <a:gd name="connsiteY0" fmla="*/ 3714 h 10809"/>
                <a:gd name="connsiteX1" fmla="*/ 8460 w 10208"/>
                <a:gd name="connsiteY1" fmla="*/ 49 h 10809"/>
                <a:gd name="connsiteX2" fmla="*/ 10206 w 10208"/>
                <a:gd name="connsiteY2" fmla="*/ 0 h 10809"/>
                <a:gd name="connsiteX3" fmla="*/ 10208 w 10208"/>
                <a:gd name="connsiteY3" fmla="*/ 10809 h 10809"/>
                <a:gd name="connsiteX4" fmla="*/ 0 w 10208"/>
                <a:gd name="connsiteY4" fmla="*/ 3714 h 10809"/>
                <a:gd name="connsiteX0" fmla="*/ 0 w 10261"/>
                <a:gd name="connsiteY0" fmla="*/ 3759 h 10809"/>
                <a:gd name="connsiteX1" fmla="*/ 8513 w 10261"/>
                <a:gd name="connsiteY1" fmla="*/ 49 h 10809"/>
                <a:gd name="connsiteX2" fmla="*/ 10259 w 10261"/>
                <a:gd name="connsiteY2" fmla="*/ 0 h 10809"/>
                <a:gd name="connsiteX3" fmla="*/ 10261 w 10261"/>
                <a:gd name="connsiteY3" fmla="*/ 10809 h 10809"/>
                <a:gd name="connsiteX4" fmla="*/ 0 w 10261"/>
                <a:gd name="connsiteY4" fmla="*/ 3759 h 10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1" h="10809">
                  <a:moveTo>
                    <a:pt x="0" y="3759"/>
                  </a:moveTo>
                  <a:cubicBezTo>
                    <a:pt x="2015" y="3027"/>
                    <a:pt x="6498" y="781"/>
                    <a:pt x="8513" y="49"/>
                  </a:cubicBezTo>
                  <a:lnTo>
                    <a:pt x="10259" y="0"/>
                  </a:lnTo>
                  <a:cubicBezTo>
                    <a:pt x="10249" y="5386"/>
                    <a:pt x="10260" y="5404"/>
                    <a:pt x="10261" y="10809"/>
                  </a:cubicBezTo>
                  <a:lnTo>
                    <a:pt x="0" y="375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19821" y="613505"/>
            <a:ext cx="8304363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5"/>
            <a:ext cx="8304363" cy="2174732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quarter" idx="29"/>
          </p:nvPr>
        </p:nvSpPr>
        <p:spPr>
          <a:xfrm>
            <a:off x="419821" y="3821184"/>
            <a:ext cx="8304364" cy="2174400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80C38-ED2F-4557-AB16-8EE6BD46D85E}" type="datetime4">
              <a:rPr lang="en-US"/>
              <a:pPr>
                <a:defRPr/>
              </a:pPr>
              <a:t>July 14, 2014</a:t>
            </a:fld>
            <a:endParaRPr lang="da-DK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COWI POWERPOINT PRESENTATION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7BA35-1CCC-441C-B7C3-BDB675B7F042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7955122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6"/>
          <p:cNvGrpSpPr>
            <a:grpSpLocks/>
          </p:cNvGrpSpPr>
          <p:nvPr userDrawn="1"/>
        </p:nvGrpSpPr>
        <p:grpSpPr bwMode="auto">
          <a:xfrm>
            <a:off x="7505700" y="-1588"/>
            <a:ext cx="1638300" cy="1355726"/>
            <a:chOff x="2170252" y="-1851"/>
            <a:chExt cx="6970519" cy="4477377"/>
          </a:xfrm>
        </p:grpSpPr>
        <p:sp>
          <p:nvSpPr>
            <p:cNvPr id="7" name="Flowchart: Merge 5"/>
            <p:cNvSpPr/>
            <p:nvPr userDrawn="1"/>
          </p:nvSpPr>
          <p:spPr>
            <a:xfrm>
              <a:off x="4385688" y="580104"/>
              <a:ext cx="4207980" cy="38954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21338"/>
                <a:gd name="connsiteY0" fmla="*/ 9053 h 14891"/>
                <a:gd name="connsiteX1" fmla="*/ 10133 w 21338"/>
                <a:gd name="connsiteY1" fmla="*/ 0 h 14891"/>
                <a:gd name="connsiteX2" fmla="*/ 21338 w 21338"/>
                <a:gd name="connsiteY2" fmla="*/ 14891 h 14891"/>
                <a:gd name="connsiteX3" fmla="*/ 0 w 21338"/>
                <a:gd name="connsiteY3" fmla="*/ 9053 h 14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8" h="14891">
                  <a:moveTo>
                    <a:pt x="0" y="9053"/>
                  </a:moveTo>
                  <a:lnTo>
                    <a:pt x="10133" y="0"/>
                  </a:lnTo>
                  <a:lnTo>
                    <a:pt x="21338" y="14891"/>
                  </a:lnTo>
                  <a:lnTo>
                    <a:pt x="0" y="905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8000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  <p:sp>
          <p:nvSpPr>
            <p:cNvPr id="8" name="Flowchart: Merge 5"/>
            <p:cNvSpPr/>
            <p:nvPr userDrawn="1"/>
          </p:nvSpPr>
          <p:spPr>
            <a:xfrm>
              <a:off x="2170252" y="-1851"/>
              <a:ext cx="4201224" cy="206043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182"/>
                <a:gd name="connsiteY0" fmla="*/ 0 h 9404"/>
                <a:gd name="connsiteX1" fmla="*/ 10182 w 10182"/>
                <a:gd name="connsiteY1" fmla="*/ 2683 h 9404"/>
                <a:gd name="connsiteX2" fmla="*/ 7093 w 10182"/>
                <a:gd name="connsiteY2" fmla="*/ 9404 h 9404"/>
                <a:gd name="connsiteX3" fmla="*/ 0 w 10182"/>
                <a:gd name="connsiteY3" fmla="*/ 0 h 9404"/>
                <a:gd name="connsiteX0" fmla="*/ 0 w 10000"/>
                <a:gd name="connsiteY0" fmla="*/ 0 h 10259"/>
                <a:gd name="connsiteX1" fmla="*/ 10000 w 10000"/>
                <a:gd name="connsiteY1" fmla="*/ 2853 h 10259"/>
                <a:gd name="connsiteX2" fmla="*/ 7048 w 10000"/>
                <a:gd name="connsiteY2" fmla="*/ 10259 h 10259"/>
                <a:gd name="connsiteX3" fmla="*/ 0 w 10000"/>
                <a:gd name="connsiteY3" fmla="*/ 0 h 10259"/>
                <a:gd name="connsiteX0" fmla="*/ 0 w 9977"/>
                <a:gd name="connsiteY0" fmla="*/ 0 h 10259"/>
                <a:gd name="connsiteX1" fmla="*/ 9977 w 9977"/>
                <a:gd name="connsiteY1" fmla="*/ 2936 h 10259"/>
                <a:gd name="connsiteX2" fmla="*/ 7048 w 9977"/>
                <a:gd name="connsiteY2" fmla="*/ 10259 h 10259"/>
                <a:gd name="connsiteX3" fmla="*/ 0 w 9977"/>
                <a:gd name="connsiteY3" fmla="*/ 0 h 1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77" h="10259">
                  <a:moveTo>
                    <a:pt x="0" y="0"/>
                  </a:moveTo>
                  <a:lnTo>
                    <a:pt x="9977" y="2936"/>
                  </a:lnTo>
                  <a:lnTo>
                    <a:pt x="7048" y="1025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8000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  <p:sp>
          <p:nvSpPr>
            <p:cNvPr id="9" name="Flowchart: Merge 5"/>
            <p:cNvSpPr/>
            <p:nvPr userDrawn="1"/>
          </p:nvSpPr>
          <p:spPr>
            <a:xfrm>
              <a:off x="6371476" y="-1851"/>
              <a:ext cx="2769295" cy="170392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056"/>
                <a:gd name="connsiteY0" fmla="*/ 7019 h 17019"/>
                <a:gd name="connsiteX1" fmla="*/ 10056 w 10056"/>
                <a:gd name="connsiteY1" fmla="*/ 0 h 17019"/>
                <a:gd name="connsiteX2" fmla="*/ 7247 w 10056"/>
                <a:gd name="connsiteY2" fmla="*/ 17019 h 17019"/>
                <a:gd name="connsiteX3" fmla="*/ 0 w 10056"/>
                <a:gd name="connsiteY3" fmla="*/ 7019 h 17019"/>
                <a:gd name="connsiteX0" fmla="*/ 0 w 13890"/>
                <a:gd name="connsiteY0" fmla="*/ 7019 h 15501"/>
                <a:gd name="connsiteX1" fmla="*/ 10056 w 13890"/>
                <a:gd name="connsiteY1" fmla="*/ 0 h 15501"/>
                <a:gd name="connsiteX2" fmla="*/ 13890 w 13890"/>
                <a:gd name="connsiteY2" fmla="*/ 15501 h 15501"/>
                <a:gd name="connsiteX3" fmla="*/ 0 w 13890"/>
                <a:gd name="connsiteY3" fmla="*/ 7019 h 15501"/>
                <a:gd name="connsiteX0" fmla="*/ 0 w 11079"/>
                <a:gd name="connsiteY0" fmla="*/ 21409 h 21409"/>
                <a:gd name="connsiteX1" fmla="*/ 7245 w 11079"/>
                <a:gd name="connsiteY1" fmla="*/ 0 h 21409"/>
                <a:gd name="connsiteX2" fmla="*/ 11079 w 11079"/>
                <a:gd name="connsiteY2" fmla="*/ 15501 h 21409"/>
                <a:gd name="connsiteX3" fmla="*/ 0 w 11079"/>
                <a:gd name="connsiteY3" fmla="*/ 21409 h 21409"/>
                <a:gd name="connsiteX0" fmla="*/ 0 w 7932"/>
                <a:gd name="connsiteY0" fmla="*/ 21409 h 21409"/>
                <a:gd name="connsiteX1" fmla="*/ 7245 w 7932"/>
                <a:gd name="connsiteY1" fmla="*/ 0 h 21409"/>
                <a:gd name="connsiteX2" fmla="*/ 7932 w 7932"/>
                <a:gd name="connsiteY2" fmla="*/ 21382 h 21409"/>
                <a:gd name="connsiteX3" fmla="*/ 0 w 7932"/>
                <a:gd name="connsiteY3" fmla="*/ 21409 h 21409"/>
                <a:gd name="connsiteX0" fmla="*/ 0 w 6544"/>
                <a:gd name="connsiteY0" fmla="*/ 10000 h 10000"/>
                <a:gd name="connsiteX1" fmla="*/ 5678 w 6544"/>
                <a:gd name="connsiteY1" fmla="*/ 0 h 10000"/>
                <a:gd name="connsiteX2" fmla="*/ 6544 w 6544"/>
                <a:gd name="connsiteY2" fmla="*/ 9987 h 10000"/>
                <a:gd name="connsiteX3" fmla="*/ 0 w 6544"/>
                <a:gd name="connsiteY3" fmla="*/ 10000 h 10000"/>
                <a:gd name="connsiteX0" fmla="*/ 0 w 10781"/>
                <a:gd name="connsiteY0" fmla="*/ 10000 h 10000"/>
                <a:gd name="connsiteX1" fmla="*/ 8677 w 10781"/>
                <a:gd name="connsiteY1" fmla="*/ 0 h 10000"/>
                <a:gd name="connsiteX2" fmla="*/ 10781 w 10781"/>
                <a:gd name="connsiteY2" fmla="*/ 9443 h 10000"/>
                <a:gd name="connsiteX3" fmla="*/ 0 w 10781"/>
                <a:gd name="connsiteY3" fmla="*/ 10000 h 10000"/>
                <a:gd name="connsiteX0" fmla="*/ 0 w 9973"/>
                <a:gd name="connsiteY0" fmla="*/ 10000 h 10000"/>
                <a:gd name="connsiteX1" fmla="*/ 8677 w 9973"/>
                <a:gd name="connsiteY1" fmla="*/ 0 h 10000"/>
                <a:gd name="connsiteX2" fmla="*/ 9973 w 9973"/>
                <a:gd name="connsiteY2" fmla="*/ 10000 h 10000"/>
                <a:gd name="connsiteX3" fmla="*/ 0 w 9973"/>
                <a:gd name="connsiteY3" fmla="*/ 10000 h 10000"/>
                <a:gd name="connsiteX0" fmla="*/ 0 w 21247"/>
                <a:gd name="connsiteY0" fmla="*/ 10658 h 10658"/>
                <a:gd name="connsiteX1" fmla="*/ 21236 w 21247"/>
                <a:gd name="connsiteY1" fmla="*/ 0 h 10658"/>
                <a:gd name="connsiteX2" fmla="*/ 10000 w 21247"/>
                <a:gd name="connsiteY2" fmla="*/ 10658 h 10658"/>
                <a:gd name="connsiteX3" fmla="*/ 0 w 21247"/>
                <a:gd name="connsiteY3" fmla="*/ 10658 h 10658"/>
                <a:gd name="connsiteX0" fmla="*/ 0 w 21236"/>
                <a:gd name="connsiteY0" fmla="*/ 10658 h 10658"/>
                <a:gd name="connsiteX1" fmla="*/ 21236 w 21236"/>
                <a:gd name="connsiteY1" fmla="*/ 0 h 10658"/>
                <a:gd name="connsiteX2" fmla="*/ 10000 w 21236"/>
                <a:gd name="connsiteY2" fmla="*/ 10658 h 10658"/>
                <a:gd name="connsiteX3" fmla="*/ 0 w 21236"/>
                <a:gd name="connsiteY3" fmla="*/ 10658 h 10658"/>
                <a:gd name="connsiteX0" fmla="*/ 0 w 21236"/>
                <a:gd name="connsiteY0" fmla="*/ 10658 h 10658"/>
                <a:gd name="connsiteX1" fmla="*/ 21236 w 21236"/>
                <a:gd name="connsiteY1" fmla="*/ 0 h 10658"/>
                <a:gd name="connsiteX2" fmla="*/ 10000 w 21236"/>
                <a:gd name="connsiteY2" fmla="*/ 10658 h 10658"/>
                <a:gd name="connsiteX3" fmla="*/ 0 w 21236"/>
                <a:gd name="connsiteY3" fmla="*/ 10658 h 10658"/>
                <a:gd name="connsiteX0" fmla="*/ 0 w 12591"/>
                <a:gd name="connsiteY0" fmla="*/ 1228 h 10658"/>
                <a:gd name="connsiteX1" fmla="*/ 12591 w 12591"/>
                <a:gd name="connsiteY1" fmla="*/ 0 h 10658"/>
                <a:gd name="connsiteX2" fmla="*/ 1355 w 12591"/>
                <a:gd name="connsiteY2" fmla="*/ 10658 h 10658"/>
                <a:gd name="connsiteX3" fmla="*/ 0 w 12591"/>
                <a:gd name="connsiteY3" fmla="*/ 1228 h 10658"/>
                <a:gd name="connsiteX0" fmla="*/ 0 w 12591"/>
                <a:gd name="connsiteY0" fmla="*/ 1228 h 3443"/>
                <a:gd name="connsiteX1" fmla="*/ 12591 w 12591"/>
                <a:gd name="connsiteY1" fmla="*/ 0 h 3443"/>
                <a:gd name="connsiteX2" fmla="*/ 4138 w 12591"/>
                <a:gd name="connsiteY2" fmla="*/ 3443 h 3443"/>
                <a:gd name="connsiteX3" fmla="*/ 0 w 12591"/>
                <a:gd name="connsiteY3" fmla="*/ 1228 h 3443"/>
                <a:gd name="connsiteX0" fmla="*/ 0 w 10238"/>
                <a:gd name="connsiteY0" fmla="*/ 3567 h 10662"/>
                <a:gd name="connsiteX1" fmla="*/ 10000 w 10238"/>
                <a:gd name="connsiteY1" fmla="*/ 0 h 10662"/>
                <a:gd name="connsiteX2" fmla="*/ 10238 w 10238"/>
                <a:gd name="connsiteY2" fmla="*/ 10662 h 10662"/>
                <a:gd name="connsiteX3" fmla="*/ 0 w 10238"/>
                <a:gd name="connsiteY3" fmla="*/ 3567 h 10662"/>
                <a:gd name="connsiteX0" fmla="*/ 0 w 10277"/>
                <a:gd name="connsiteY0" fmla="*/ 3677 h 10772"/>
                <a:gd name="connsiteX1" fmla="*/ 10257 w 10277"/>
                <a:gd name="connsiteY1" fmla="*/ 0 h 10772"/>
                <a:gd name="connsiteX2" fmla="*/ 10238 w 10277"/>
                <a:gd name="connsiteY2" fmla="*/ 10772 h 10772"/>
                <a:gd name="connsiteX3" fmla="*/ 0 w 10277"/>
                <a:gd name="connsiteY3" fmla="*/ 3677 h 10772"/>
                <a:gd name="connsiteX0" fmla="*/ 0 w 10257"/>
                <a:gd name="connsiteY0" fmla="*/ 3677 h 10772"/>
                <a:gd name="connsiteX1" fmla="*/ 10257 w 10257"/>
                <a:gd name="connsiteY1" fmla="*/ 0 h 10772"/>
                <a:gd name="connsiteX2" fmla="*/ 10238 w 10257"/>
                <a:gd name="connsiteY2" fmla="*/ 10772 h 10772"/>
                <a:gd name="connsiteX3" fmla="*/ 0 w 10257"/>
                <a:gd name="connsiteY3" fmla="*/ 3677 h 10772"/>
                <a:gd name="connsiteX0" fmla="*/ 0 w 10257"/>
                <a:gd name="connsiteY0" fmla="*/ 3677 h 10772"/>
                <a:gd name="connsiteX1" fmla="*/ 8511 w 10257"/>
                <a:gd name="connsiteY1" fmla="*/ 49 h 10772"/>
                <a:gd name="connsiteX2" fmla="*/ 10257 w 10257"/>
                <a:gd name="connsiteY2" fmla="*/ 0 h 10772"/>
                <a:gd name="connsiteX3" fmla="*/ 10238 w 10257"/>
                <a:gd name="connsiteY3" fmla="*/ 10772 h 10772"/>
                <a:gd name="connsiteX4" fmla="*/ 0 w 10257"/>
                <a:gd name="connsiteY4" fmla="*/ 3677 h 10772"/>
                <a:gd name="connsiteX0" fmla="*/ 0 w 10259"/>
                <a:gd name="connsiteY0" fmla="*/ 3677 h 10809"/>
                <a:gd name="connsiteX1" fmla="*/ 8511 w 10259"/>
                <a:gd name="connsiteY1" fmla="*/ 49 h 10809"/>
                <a:gd name="connsiteX2" fmla="*/ 10257 w 10259"/>
                <a:gd name="connsiteY2" fmla="*/ 0 h 10809"/>
                <a:gd name="connsiteX3" fmla="*/ 10259 w 10259"/>
                <a:gd name="connsiteY3" fmla="*/ 10809 h 10809"/>
                <a:gd name="connsiteX4" fmla="*/ 0 w 10259"/>
                <a:gd name="connsiteY4" fmla="*/ 3677 h 10809"/>
                <a:gd name="connsiteX0" fmla="*/ 0 w 10259"/>
                <a:gd name="connsiteY0" fmla="*/ 3677 h 10809"/>
                <a:gd name="connsiteX1" fmla="*/ 8511 w 10259"/>
                <a:gd name="connsiteY1" fmla="*/ 49 h 10809"/>
                <a:gd name="connsiteX2" fmla="*/ 10257 w 10259"/>
                <a:gd name="connsiteY2" fmla="*/ 0 h 10809"/>
                <a:gd name="connsiteX3" fmla="*/ 10259 w 10259"/>
                <a:gd name="connsiteY3" fmla="*/ 10809 h 10809"/>
                <a:gd name="connsiteX4" fmla="*/ 0 w 10259"/>
                <a:gd name="connsiteY4" fmla="*/ 3677 h 10809"/>
                <a:gd name="connsiteX0" fmla="*/ 0 w 10323"/>
                <a:gd name="connsiteY0" fmla="*/ 3714 h 10809"/>
                <a:gd name="connsiteX1" fmla="*/ 8575 w 10323"/>
                <a:gd name="connsiteY1" fmla="*/ 49 h 10809"/>
                <a:gd name="connsiteX2" fmla="*/ 10321 w 10323"/>
                <a:gd name="connsiteY2" fmla="*/ 0 h 10809"/>
                <a:gd name="connsiteX3" fmla="*/ 10323 w 10323"/>
                <a:gd name="connsiteY3" fmla="*/ 10809 h 10809"/>
                <a:gd name="connsiteX4" fmla="*/ 0 w 10323"/>
                <a:gd name="connsiteY4" fmla="*/ 3714 h 10809"/>
                <a:gd name="connsiteX0" fmla="*/ 0 w 10208"/>
                <a:gd name="connsiteY0" fmla="*/ 3714 h 10809"/>
                <a:gd name="connsiteX1" fmla="*/ 8460 w 10208"/>
                <a:gd name="connsiteY1" fmla="*/ 49 h 10809"/>
                <a:gd name="connsiteX2" fmla="*/ 10206 w 10208"/>
                <a:gd name="connsiteY2" fmla="*/ 0 h 10809"/>
                <a:gd name="connsiteX3" fmla="*/ 10208 w 10208"/>
                <a:gd name="connsiteY3" fmla="*/ 10809 h 10809"/>
                <a:gd name="connsiteX4" fmla="*/ 0 w 10208"/>
                <a:gd name="connsiteY4" fmla="*/ 3714 h 10809"/>
                <a:gd name="connsiteX0" fmla="*/ 0 w 10261"/>
                <a:gd name="connsiteY0" fmla="*/ 3759 h 10809"/>
                <a:gd name="connsiteX1" fmla="*/ 8513 w 10261"/>
                <a:gd name="connsiteY1" fmla="*/ 49 h 10809"/>
                <a:gd name="connsiteX2" fmla="*/ 10259 w 10261"/>
                <a:gd name="connsiteY2" fmla="*/ 0 h 10809"/>
                <a:gd name="connsiteX3" fmla="*/ 10261 w 10261"/>
                <a:gd name="connsiteY3" fmla="*/ 10809 h 10809"/>
                <a:gd name="connsiteX4" fmla="*/ 0 w 10261"/>
                <a:gd name="connsiteY4" fmla="*/ 3759 h 10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1" h="10809">
                  <a:moveTo>
                    <a:pt x="0" y="3759"/>
                  </a:moveTo>
                  <a:cubicBezTo>
                    <a:pt x="2015" y="3027"/>
                    <a:pt x="6498" y="781"/>
                    <a:pt x="8513" y="49"/>
                  </a:cubicBezTo>
                  <a:lnTo>
                    <a:pt x="10259" y="0"/>
                  </a:lnTo>
                  <a:cubicBezTo>
                    <a:pt x="10249" y="5386"/>
                    <a:pt x="10260" y="5404"/>
                    <a:pt x="10261" y="10809"/>
                  </a:cubicBezTo>
                  <a:lnTo>
                    <a:pt x="0" y="375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19821" y="613505"/>
            <a:ext cx="8304363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8"/>
          <p:cNvSpPr>
            <a:spLocks noGrp="1"/>
          </p:cNvSpPr>
          <p:nvPr>
            <p:ph sz="quarter" idx="15"/>
          </p:nvPr>
        </p:nvSpPr>
        <p:spPr>
          <a:xfrm>
            <a:off x="419824" y="1460744"/>
            <a:ext cx="3946459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8"/>
          <p:cNvSpPr>
            <a:spLocks noGrp="1"/>
          </p:cNvSpPr>
          <p:nvPr>
            <p:ph sz="quarter" idx="16"/>
          </p:nvPr>
        </p:nvSpPr>
        <p:spPr>
          <a:xfrm>
            <a:off x="4777728" y="1460744"/>
            <a:ext cx="3946459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09296-CC28-4DAF-824B-C1B63D7AC40F}" type="datetime4">
              <a:rPr lang="en-US"/>
              <a:pPr>
                <a:defRPr/>
              </a:pPr>
              <a:t>July 14, 2014</a:t>
            </a:fld>
            <a:endParaRPr lang="da-DK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COWI POWERPOINT PRESENTATION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ED77E-462F-4797-9C76-81003EBB82B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5025339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ackground A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 userDrawn="1"/>
        </p:nvGrpSpPr>
        <p:grpSpPr bwMode="auto">
          <a:xfrm>
            <a:off x="7799388" y="1588"/>
            <a:ext cx="1344612" cy="1376362"/>
            <a:chOff x="4791807" y="-4456"/>
            <a:chExt cx="4352441" cy="4455028"/>
          </a:xfrm>
        </p:grpSpPr>
        <p:sp>
          <p:nvSpPr>
            <p:cNvPr id="6" name="Flowchart: Merge 5"/>
            <p:cNvSpPr/>
            <p:nvPr userDrawn="1"/>
          </p:nvSpPr>
          <p:spPr>
            <a:xfrm>
              <a:off x="6502978" y="2888485"/>
              <a:ext cx="2641270" cy="156208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4368"/>
                <a:gd name="connsiteY0" fmla="*/ 0 h 12397"/>
                <a:gd name="connsiteX1" fmla="*/ 4368 w 4368"/>
                <a:gd name="connsiteY1" fmla="*/ 4447 h 12397"/>
                <a:gd name="connsiteX2" fmla="*/ 204 w 4368"/>
                <a:gd name="connsiteY2" fmla="*/ 12397 h 12397"/>
                <a:gd name="connsiteX3" fmla="*/ 0 w 4368"/>
                <a:gd name="connsiteY3" fmla="*/ 0 h 12397"/>
                <a:gd name="connsiteX0" fmla="*/ 0 w 9029"/>
                <a:gd name="connsiteY0" fmla="*/ 0 h 10000"/>
                <a:gd name="connsiteX1" fmla="*/ 9029 w 9029"/>
                <a:gd name="connsiteY1" fmla="*/ 526 h 10000"/>
                <a:gd name="connsiteX2" fmla="*/ 467 w 9029"/>
                <a:gd name="connsiteY2" fmla="*/ 10000 h 10000"/>
                <a:gd name="connsiteX3" fmla="*/ 0 w 9029"/>
                <a:gd name="connsiteY3" fmla="*/ 0 h 10000"/>
                <a:gd name="connsiteX0" fmla="*/ 0 w 11571"/>
                <a:gd name="connsiteY0" fmla="*/ 0 h 8527"/>
                <a:gd name="connsiteX1" fmla="*/ 10000 w 11571"/>
                <a:gd name="connsiteY1" fmla="*/ 526 h 8527"/>
                <a:gd name="connsiteX2" fmla="*/ 11571 w 11571"/>
                <a:gd name="connsiteY2" fmla="*/ 8527 h 8527"/>
                <a:gd name="connsiteX3" fmla="*/ 0 w 11571"/>
                <a:gd name="connsiteY3" fmla="*/ 0 h 8527"/>
                <a:gd name="connsiteX0" fmla="*/ 0 w 10000"/>
                <a:gd name="connsiteY0" fmla="*/ 0 h 10000"/>
                <a:gd name="connsiteX1" fmla="*/ 8642 w 10000"/>
                <a:gd name="connsiteY1" fmla="*/ 617 h 10000"/>
                <a:gd name="connsiteX2" fmla="*/ 10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8642 w 10000"/>
                <a:gd name="connsiteY1" fmla="*/ 617 h 10000"/>
                <a:gd name="connsiteX2" fmla="*/ 10000 w 10000"/>
                <a:gd name="connsiteY2" fmla="*/ 10000 h 10000"/>
                <a:gd name="connsiteX3" fmla="*/ 0 w 10000"/>
                <a:gd name="connsiteY3" fmla="*/ 0 h 10000"/>
                <a:gd name="connsiteX0" fmla="*/ 0 w 10258"/>
                <a:gd name="connsiteY0" fmla="*/ 0 h 10216"/>
                <a:gd name="connsiteX1" fmla="*/ 8900 w 10258"/>
                <a:gd name="connsiteY1" fmla="*/ 833 h 10216"/>
                <a:gd name="connsiteX2" fmla="*/ 10258 w 10258"/>
                <a:gd name="connsiteY2" fmla="*/ 10216 h 10216"/>
                <a:gd name="connsiteX3" fmla="*/ 0 w 10258"/>
                <a:gd name="connsiteY3" fmla="*/ 0 h 10216"/>
                <a:gd name="connsiteX0" fmla="*/ 0 w 9845"/>
                <a:gd name="connsiteY0" fmla="*/ 0 h 9892"/>
                <a:gd name="connsiteX1" fmla="*/ 8900 w 9845"/>
                <a:gd name="connsiteY1" fmla="*/ 833 h 9892"/>
                <a:gd name="connsiteX2" fmla="*/ 9845 w 9845"/>
                <a:gd name="connsiteY2" fmla="*/ 9892 h 9892"/>
                <a:gd name="connsiteX3" fmla="*/ 0 w 9845"/>
                <a:gd name="connsiteY3" fmla="*/ 0 h 9892"/>
                <a:gd name="connsiteX0" fmla="*/ 0 w 13079"/>
                <a:gd name="connsiteY0" fmla="*/ 0 h 10000"/>
                <a:gd name="connsiteX1" fmla="*/ 13079 w 13079"/>
                <a:gd name="connsiteY1" fmla="*/ 6926 h 10000"/>
                <a:gd name="connsiteX2" fmla="*/ 10000 w 13079"/>
                <a:gd name="connsiteY2" fmla="*/ 10000 h 10000"/>
                <a:gd name="connsiteX3" fmla="*/ 0 w 13079"/>
                <a:gd name="connsiteY3" fmla="*/ 0 h 10000"/>
                <a:gd name="connsiteX0" fmla="*/ 0 w 10247"/>
                <a:gd name="connsiteY0" fmla="*/ 0 h 10000"/>
                <a:gd name="connsiteX1" fmla="*/ 10247 w 10247"/>
                <a:gd name="connsiteY1" fmla="*/ 2724 h 10000"/>
                <a:gd name="connsiteX2" fmla="*/ 10000 w 10247"/>
                <a:gd name="connsiteY2" fmla="*/ 10000 h 10000"/>
                <a:gd name="connsiteX3" fmla="*/ 0 w 10247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9793"/>
                <a:gd name="connsiteY0" fmla="*/ 2924 h 5830"/>
                <a:gd name="connsiteX1" fmla="*/ 19793 w 19793"/>
                <a:gd name="connsiteY1" fmla="*/ 0 h 5830"/>
                <a:gd name="connsiteX2" fmla="*/ 15035 w 19793"/>
                <a:gd name="connsiteY2" fmla="*/ 5830 h 5830"/>
                <a:gd name="connsiteX3" fmla="*/ 0 w 19793"/>
                <a:gd name="connsiteY3" fmla="*/ 2924 h 5830"/>
                <a:gd name="connsiteX0" fmla="*/ 0 w 10000"/>
                <a:gd name="connsiteY0" fmla="*/ 5015 h 9532"/>
                <a:gd name="connsiteX1" fmla="*/ 10000 w 10000"/>
                <a:gd name="connsiteY1" fmla="*/ 0 h 9532"/>
                <a:gd name="connsiteX2" fmla="*/ 5688 w 10000"/>
                <a:gd name="connsiteY2" fmla="*/ 9532 h 9532"/>
                <a:gd name="connsiteX3" fmla="*/ 0 w 10000"/>
                <a:gd name="connsiteY3" fmla="*/ 5015 h 9532"/>
                <a:gd name="connsiteX0" fmla="*/ 0 w 10053"/>
                <a:gd name="connsiteY0" fmla="*/ 5212 h 9951"/>
                <a:gd name="connsiteX1" fmla="*/ 10053 w 10053"/>
                <a:gd name="connsiteY1" fmla="*/ 0 h 9951"/>
                <a:gd name="connsiteX2" fmla="*/ 5688 w 10053"/>
                <a:gd name="connsiteY2" fmla="*/ 9951 h 9951"/>
                <a:gd name="connsiteX3" fmla="*/ 0 w 10053"/>
                <a:gd name="connsiteY3" fmla="*/ 5212 h 9951"/>
                <a:gd name="connsiteX0" fmla="*/ 1379 w 11379"/>
                <a:gd name="connsiteY0" fmla="*/ 5238 h 10194"/>
                <a:gd name="connsiteX1" fmla="*/ 11379 w 11379"/>
                <a:gd name="connsiteY1" fmla="*/ 0 h 10194"/>
                <a:gd name="connsiteX2" fmla="*/ 7037 w 11379"/>
                <a:gd name="connsiteY2" fmla="*/ 10000 h 10194"/>
                <a:gd name="connsiteX3" fmla="*/ 0 w 11379"/>
                <a:gd name="connsiteY3" fmla="*/ 9958 h 10194"/>
                <a:gd name="connsiteX4" fmla="*/ 1379 w 11379"/>
                <a:gd name="connsiteY4" fmla="*/ 5238 h 10194"/>
                <a:gd name="connsiteX0" fmla="*/ 1379 w 11379"/>
                <a:gd name="connsiteY0" fmla="*/ 5238 h 10000"/>
                <a:gd name="connsiteX1" fmla="*/ 11379 w 11379"/>
                <a:gd name="connsiteY1" fmla="*/ 0 h 10000"/>
                <a:gd name="connsiteX2" fmla="*/ 7037 w 11379"/>
                <a:gd name="connsiteY2" fmla="*/ 10000 h 10000"/>
                <a:gd name="connsiteX3" fmla="*/ 0 w 11379"/>
                <a:gd name="connsiteY3" fmla="*/ 9958 h 10000"/>
                <a:gd name="connsiteX4" fmla="*/ 1379 w 11379"/>
                <a:gd name="connsiteY4" fmla="*/ 5238 h 10000"/>
                <a:gd name="connsiteX0" fmla="*/ 1379 w 11379"/>
                <a:gd name="connsiteY0" fmla="*/ 5238 h 10000"/>
                <a:gd name="connsiteX1" fmla="*/ 11379 w 11379"/>
                <a:gd name="connsiteY1" fmla="*/ 0 h 10000"/>
                <a:gd name="connsiteX2" fmla="*/ 7037 w 11379"/>
                <a:gd name="connsiteY2" fmla="*/ 10000 h 10000"/>
                <a:gd name="connsiteX3" fmla="*/ 0 w 11379"/>
                <a:gd name="connsiteY3" fmla="*/ 9958 h 10000"/>
                <a:gd name="connsiteX4" fmla="*/ 1379 w 11379"/>
                <a:gd name="connsiteY4" fmla="*/ 5238 h 10000"/>
                <a:gd name="connsiteX0" fmla="*/ 0 w 13506"/>
                <a:gd name="connsiteY0" fmla="*/ 7014 h 10000"/>
                <a:gd name="connsiteX1" fmla="*/ 13506 w 13506"/>
                <a:gd name="connsiteY1" fmla="*/ 0 h 10000"/>
                <a:gd name="connsiteX2" fmla="*/ 9164 w 13506"/>
                <a:gd name="connsiteY2" fmla="*/ 10000 h 10000"/>
                <a:gd name="connsiteX3" fmla="*/ 2127 w 13506"/>
                <a:gd name="connsiteY3" fmla="*/ 9958 h 10000"/>
                <a:gd name="connsiteX4" fmla="*/ 0 w 13506"/>
                <a:gd name="connsiteY4" fmla="*/ 7014 h 10000"/>
                <a:gd name="connsiteX0" fmla="*/ 0 w 15404"/>
                <a:gd name="connsiteY0" fmla="*/ 4843 h 7829"/>
                <a:gd name="connsiteX1" fmla="*/ 15404 w 15404"/>
                <a:gd name="connsiteY1" fmla="*/ 0 h 7829"/>
                <a:gd name="connsiteX2" fmla="*/ 9164 w 15404"/>
                <a:gd name="connsiteY2" fmla="*/ 7829 h 7829"/>
                <a:gd name="connsiteX3" fmla="*/ 2127 w 15404"/>
                <a:gd name="connsiteY3" fmla="*/ 7787 h 7829"/>
                <a:gd name="connsiteX4" fmla="*/ 0 w 15404"/>
                <a:gd name="connsiteY4" fmla="*/ 4843 h 7829"/>
                <a:gd name="connsiteX0" fmla="*/ 1511 w 8619"/>
                <a:gd name="connsiteY0" fmla="*/ 0 h 13834"/>
                <a:gd name="connsiteX1" fmla="*/ 8619 w 8619"/>
                <a:gd name="connsiteY1" fmla="*/ 3834 h 13834"/>
                <a:gd name="connsiteX2" fmla="*/ 4568 w 8619"/>
                <a:gd name="connsiteY2" fmla="*/ 13834 h 13834"/>
                <a:gd name="connsiteX3" fmla="*/ 0 w 8619"/>
                <a:gd name="connsiteY3" fmla="*/ 13780 h 13834"/>
                <a:gd name="connsiteX4" fmla="*/ 1511 w 8619"/>
                <a:gd name="connsiteY4" fmla="*/ 0 h 13834"/>
                <a:gd name="connsiteX0" fmla="*/ 1753 w 10000"/>
                <a:gd name="connsiteY0" fmla="*/ 0 h 26217"/>
                <a:gd name="connsiteX1" fmla="*/ 10000 w 10000"/>
                <a:gd name="connsiteY1" fmla="*/ 2771 h 26217"/>
                <a:gd name="connsiteX2" fmla="*/ 4704 w 10000"/>
                <a:gd name="connsiteY2" fmla="*/ 26217 h 26217"/>
                <a:gd name="connsiteX3" fmla="*/ 0 w 10000"/>
                <a:gd name="connsiteY3" fmla="*/ 9961 h 26217"/>
                <a:gd name="connsiteX4" fmla="*/ 1753 w 10000"/>
                <a:gd name="connsiteY4" fmla="*/ 0 h 26217"/>
                <a:gd name="connsiteX0" fmla="*/ 0 w 8247"/>
                <a:gd name="connsiteY0" fmla="*/ 0 h 26269"/>
                <a:gd name="connsiteX1" fmla="*/ 8247 w 8247"/>
                <a:gd name="connsiteY1" fmla="*/ 2771 h 26269"/>
                <a:gd name="connsiteX2" fmla="*/ 2951 w 8247"/>
                <a:gd name="connsiteY2" fmla="*/ 26217 h 26269"/>
                <a:gd name="connsiteX3" fmla="*/ 987 w 8247"/>
                <a:gd name="connsiteY3" fmla="*/ 26269 h 26269"/>
                <a:gd name="connsiteX4" fmla="*/ 0 w 8247"/>
                <a:gd name="connsiteY4" fmla="*/ 0 h 26269"/>
                <a:gd name="connsiteX0" fmla="*/ 0 w 11372"/>
                <a:gd name="connsiteY0" fmla="*/ 0 h 10139"/>
                <a:gd name="connsiteX1" fmla="*/ 11372 w 11372"/>
                <a:gd name="connsiteY1" fmla="*/ 1194 h 10139"/>
                <a:gd name="connsiteX2" fmla="*/ 4950 w 11372"/>
                <a:gd name="connsiteY2" fmla="*/ 10119 h 10139"/>
                <a:gd name="connsiteX3" fmla="*/ 2569 w 11372"/>
                <a:gd name="connsiteY3" fmla="*/ 10139 h 10139"/>
                <a:gd name="connsiteX4" fmla="*/ 0 w 11372"/>
                <a:gd name="connsiteY4" fmla="*/ 0 h 10139"/>
                <a:gd name="connsiteX0" fmla="*/ 0 w 7640"/>
                <a:gd name="connsiteY0" fmla="*/ 0 h 10139"/>
                <a:gd name="connsiteX1" fmla="*/ 7640 w 7640"/>
                <a:gd name="connsiteY1" fmla="*/ 795 h 10139"/>
                <a:gd name="connsiteX2" fmla="*/ 4950 w 7640"/>
                <a:gd name="connsiteY2" fmla="*/ 10119 h 10139"/>
                <a:gd name="connsiteX3" fmla="*/ 2569 w 7640"/>
                <a:gd name="connsiteY3" fmla="*/ 10139 h 10139"/>
                <a:gd name="connsiteX4" fmla="*/ 0 w 7640"/>
                <a:gd name="connsiteY4" fmla="*/ 0 h 10139"/>
                <a:gd name="connsiteX0" fmla="*/ 0 w 15578"/>
                <a:gd name="connsiteY0" fmla="*/ 0 h 10000"/>
                <a:gd name="connsiteX1" fmla="*/ 15578 w 15578"/>
                <a:gd name="connsiteY1" fmla="*/ 1280 h 10000"/>
                <a:gd name="connsiteX2" fmla="*/ 6479 w 15578"/>
                <a:gd name="connsiteY2" fmla="*/ 9980 h 10000"/>
                <a:gd name="connsiteX3" fmla="*/ 3363 w 15578"/>
                <a:gd name="connsiteY3" fmla="*/ 10000 h 10000"/>
                <a:gd name="connsiteX4" fmla="*/ 0 w 15578"/>
                <a:gd name="connsiteY4" fmla="*/ 0 h 10000"/>
                <a:gd name="connsiteX0" fmla="*/ 292 w 12215"/>
                <a:gd name="connsiteY0" fmla="*/ 0 h 9692"/>
                <a:gd name="connsiteX1" fmla="*/ 12215 w 12215"/>
                <a:gd name="connsiteY1" fmla="*/ 972 h 9692"/>
                <a:gd name="connsiteX2" fmla="*/ 3116 w 12215"/>
                <a:gd name="connsiteY2" fmla="*/ 9672 h 9692"/>
                <a:gd name="connsiteX3" fmla="*/ 0 w 12215"/>
                <a:gd name="connsiteY3" fmla="*/ 9692 h 9692"/>
                <a:gd name="connsiteX4" fmla="*/ 292 w 12215"/>
                <a:gd name="connsiteY4" fmla="*/ 0 h 9692"/>
                <a:gd name="connsiteX0" fmla="*/ 239 w 13508"/>
                <a:gd name="connsiteY0" fmla="*/ 0 h 10000"/>
                <a:gd name="connsiteX1" fmla="*/ 13508 w 13508"/>
                <a:gd name="connsiteY1" fmla="*/ 1374 h 10000"/>
                <a:gd name="connsiteX2" fmla="*/ 2551 w 13508"/>
                <a:gd name="connsiteY2" fmla="*/ 9979 h 10000"/>
                <a:gd name="connsiteX3" fmla="*/ 0 w 13508"/>
                <a:gd name="connsiteY3" fmla="*/ 10000 h 10000"/>
                <a:gd name="connsiteX4" fmla="*/ 239 w 13508"/>
                <a:gd name="connsiteY4" fmla="*/ 0 h 10000"/>
                <a:gd name="connsiteX0" fmla="*/ 239 w 13508"/>
                <a:gd name="connsiteY0" fmla="*/ 0 h 10000"/>
                <a:gd name="connsiteX1" fmla="*/ 13508 w 13508"/>
                <a:gd name="connsiteY1" fmla="*/ 1374 h 10000"/>
                <a:gd name="connsiteX2" fmla="*/ 6782 w 13508"/>
                <a:gd name="connsiteY2" fmla="*/ 9997 h 10000"/>
                <a:gd name="connsiteX3" fmla="*/ 0 w 13508"/>
                <a:gd name="connsiteY3" fmla="*/ 10000 h 10000"/>
                <a:gd name="connsiteX4" fmla="*/ 239 w 13508"/>
                <a:gd name="connsiteY4" fmla="*/ 0 h 10000"/>
                <a:gd name="connsiteX0" fmla="*/ 2 w 13271"/>
                <a:gd name="connsiteY0" fmla="*/ 0 h 10018"/>
                <a:gd name="connsiteX1" fmla="*/ 13271 w 13271"/>
                <a:gd name="connsiteY1" fmla="*/ 1374 h 10018"/>
                <a:gd name="connsiteX2" fmla="*/ 6545 w 13271"/>
                <a:gd name="connsiteY2" fmla="*/ 9997 h 10018"/>
                <a:gd name="connsiteX3" fmla="*/ 3529 w 13271"/>
                <a:gd name="connsiteY3" fmla="*/ 10018 h 10018"/>
                <a:gd name="connsiteX4" fmla="*/ 2 w 13271"/>
                <a:gd name="connsiteY4" fmla="*/ 0 h 10018"/>
                <a:gd name="connsiteX0" fmla="*/ 2 w 13271"/>
                <a:gd name="connsiteY0" fmla="*/ 0 h 10018"/>
                <a:gd name="connsiteX1" fmla="*/ 13271 w 13271"/>
                <a:gd name="connsiteY1" fmla="*/ 1374 h 10018"/>
                <a:gd name="connsiteX2" fmla="*/ 6545 w 13271"/>
                <a:gd name="connsiteY2" fmla="*/ 9997 h 10018"/>
                <a:gd name="connsiteX3" fmla="*/ 3529 w 13271"/>
                <a:gd name="connsiteY3" fmla="*/ 10018 h 10018"/>
                <a:gd name="connsiteX4" fmla="*/ 2 w 13271"/>
                <a:gd name="connsiteY4" fmla="*/ 0 h 10018"/>
                <a:gd name="connsiteX0" fmla="*/ 0 w 13269"/>
                <a:gd name="connsiteY0" fmla="*/ 0 h 10018"/>
                <a:gd name="connsiteX1" fmla="*/ 13269 w 13269"/>
                <a:gd name="connsiteY1" fmla="*/ 1374 h 10018"/>
                <a:gd name="connsiteX2" fmla="*/ 6543 w 13269"/>
                <a:gd name="connsiteY2" fmla="*/ 9997 h 10018"/>
                <a:gd name="connsiteX3" fmla="*/ 3527 w 13269"/>
                <a:gd name="connsiteY3" fmla="*/ 10018 h 10018"/>
                <a:gd name="connsiteX4" fmla="*/ 0 w 13269"/>
                <a:gd name="connsiteY4" fmla="*/ 0 h 10018"/>
                <a:gd name="connsiteX0" fmla="*/ 3180 w 9742"/>
                <a:gd name="connsiteY0" fmla="*/ 0 h 9312"/>
                <a:gd name="connsiteX1" fmla="*/ 9742 w 9742"/>
                <a:gd name="connsiteY1" fmla="*/ 668 h 9312"/>
                <a:gd name="connsiteX2" fmla="*/ 3016 w 9742"/>
                <a:gd name="connsiteY2" fmla="*/ 9291 h 9312"/>
                <a:gd name="connsiteX3" fmla="*/ 0 w 9742"/>
                <a:gd name="connsiteY3" fmla="*/ 9312 h 9312"/>
                <a:gd name="connsiteX4" fmla="*/ 3180 w 9742"/>
                <a:gd name="connsiteY4" fmla="*/ 0 h 9312"/>
                <a:gd name="connsiteX0" fmla="*/ 3264 w 6399"/>
                <a:gd name="connsiteY0" fmla="*/ 0 h 10000"/>
                <a:gd name="connsiteX1" fmla="*/ 6399 w 6399"/>
                <a:gd name="connsiteY1" fmla="*/ 3749 h 10000"/>
                <a:gd name="connsiteX2" fmla="*/ 3096 w 6399"/>
                <a:gd name="connsiteY2" fmla="*/ 9977 h 10000"/>
                <a:gd name="connsiteX3" fmla="*/ 0 w 6399"/>
                <a:gd name="connsiteY3" fmla="*/ 10000 h 10000"/>
                <a:gd name="connsiteX4" fmla="*/ 3264 w 6399"/>
                <a:gd name="connsiteY4" fmla="*/ 0 h 10000"/>
                <a:gd name="connsiteX0" fmla="*/ 0 w 11686"/>
                <a:gd name="connsiteY0" fmla="*/ 0 h 7366"/>
                <a:gd name="connsiteX1" fmla="*/ 11686 w 11686"/>
                <a:gd name="connsiteY1" fmla="*/ 1115 h 7366"/>
                <a:gd name="connsiteX2" fmla="*/ 6524 w 11686"/>
                <a:gd name="connsiteY2" fmla="*/ 7343 h 7366"/>
                <a:gd name="connsiteX3" fmla="*/ 1686 w 11686"/>
                <a:gd name="connsiteY3" fmla="*/ 7366 h 7366"/>
                <a:gd name="connsiteX4" fmla="*/ 0 w 11686"/>
                <a:gd name="connsiteY4" fmla="*/ 0 h 7366"/>
                <a:gd name="connsiteX0" fmla="*/ 0 w 8867"/>
                <a:gd name="connsiteY0" fmla="*/ 0 h 10000"/>
                <a:gd name="connsiteX1" fmla="*/ 8867 w 8867"/>
                <a:gd name="connsiteY1" fmla="*/ 1334 h 10000"/>
                <a:gd name="connsiteX2" fmla="*/ 5583 w 8867"/>
                <a:gd name="connsiteY2" fmla="*/ 9969 h 10000"/>
                <a:gd name="connsiteX3" fmla="*/ 1443 w 8867"/>
                <a:gd name="connsiteY3" fmla="*/ 10000 h 10000"/>
                <a:gd name="connsiteX4" fmla="*/ 0 w 8867"/>
                <a:gd name="connsiteY4" fmla="*/ 0 h 10000"/>
                <a:gd name="connsiteX0" fmla="*/ 0 w 10000"/>
                <a:gd name="connsiteY0" fmla="*/ 0 h 9974"/>
                <a:gd name="connsiteX1" fmla="*/ 10000 w 10000"/>
                <a:gd name="connsiteY1" fmla="*/ 1334 h 9974"/>
                <a:gd name="connsiteX2" fmla="*/ 6296 w 10000"/>
                <a:gd name="connsiteY2" fmla="*/ 9969 h 9974"/>
                <a:gd name="connsiteX3" fmla="*/ 2106 w 10000"/>
                <a:gd name="connsiteY3" fmla="*/ 9974 h 9974"/>
                <a:gd name="connsiteX4" fmla="*/ 0 w 10000"/>
                <a:gd name="connsiteY4" fmla="*/ 0 h 9974"/>
                <a:gd name="connsiteX0" fmla="*/ 0 w 10000"/>
                <a:gd name="connsiteY0" fmla="*/ 0 h 10000"/>
                <a:gd name="connsiteX1" fmla="*/ 10000 w 10000"/>
                <a:gd name="connsiteY1" fmla="*/ 1337 h 10000"/>
                <a:gd name="connsiteX2" fmla="*/ 7215 w 10000"/>
                <a:gd name="connsiteY2" fmla="*/ 9969 h 10000"/>
                <a:gd name="connsiteX3" fmla="*/ 2106 w 10000"/>
                <a:gd name="connsiteY3" fmla="*/ 10000 h 10000"/>
                <a:gd name="connsiteX4" fmla="*/ 0 w 10000"/>
                <a:gd name="connsiteY4" fmla="*/ 0 h 10000"/>
                <a:gd name="connsiteX0" fmla="*/ 0 w 10839"/>
                <a:gd name="connsiteY0" fmla="*/ 0 h 10000"/>
                <a:gd name="connsiteX1" fmla="*/ 10839 w 10839"/>
                <a:gd name="connsiteY1" fmla="*/ 1440 h 10000"/>
                <a:gd name="connsiteX2" fmla="*/ 7215 w 10839"/>
                <a:gd name="connsiteY2" fmla="*/ 9969 h 10000"/>
                <a:gd name="connsiteX3" fmla="*/ 2106 w 10839"/>
                <a:gd name="connsiteY3" fmla="*/ 10000 h 10000"/>
                <a:gd name="connsiteX4" fmla="*/ 0 w 10839"/>
                <a:gd name="connsiteY4" fmla="*/ 0 h 10000"/>
                <a:gd name="connsiteX0" fmla="*/ 0 w 17548"/>
                <a:gd name="connsiteY0" fmla="*/ 0 h 10877"/>
                <a:gd name="connsiteX1" fmla="*/ 17548 w 17548"/>
                <a:gd name="connsiteY1" fmla="*/ 2317 h 10877"/>
                <a:gd name="connsiteX2" fmla="*/ 13924 w 17548"/>
                <a:gd name="connsiteY2" fmla="*/ 10846 h 10877"/>
                <a:gd name="connsiteX3" fmla="*/ 8815 w 17548"/>
                <a:gd name="connsiteY3" fmla="*/ 10877 h 10877"/>
                <a:gd name="connsiteX4" fmla="*/ 0 w 17548"/>
                <a:gd name="connsiteY4" fmla="*/ 0 h 10877"/>
                <a:gd name="connsiteX0" fmla="*/ 0 w 17548"/>
                <a:gd name="connsiteY0" fmla="*/ 0 h 10846"/>
                <a:gd name="connsiteX1" fmla="*/ 17548 w 17548"/>
                <a:gd name="connsiteY1" fmla="*/ 2317 h 10846"/>
                <a:gd name="connsiteX2" fmla="*/ 13924 w 17548"/>
                <a:gd name="connsiteY2" fmla="*/ 10846 h 10846"/>
                <a:gd name="connsiteX3" fmla="*/ 9015 w 17548"/>
                <a:gd name="connsiteY3" fmla="*/ 8659 h 10846"/>
                <a:gd name="connsiteX4" fmla="*/ 0 w 17548"/>
                <a:gd name="connsiteY4" fmla="*/ 0 h 10846"/>
                <a:gd name="connsiteX0" fmla="*/ 0 w 20793"/>
                <a:gd name="connsiteY0" fmla="*/ 0 h 8659"/>
                <a:gd name="connsiteX1" fmla="*/ 17548 w 20793"/>
                <a:gd name="connsiteY1" fmla="*/ 2317 h 8659"/>
                <a:gd name="connsiteX2" fmla="*/ 20793 w 20793"/>
                <a:gd name="connsiteY2" fmla="*/ 4217 h 8659"/>
                <a:gd name="connsiteX3" fmla="*/ 9015 w 20793"/>
                <a:gd name="connsiteY3" fmla="*/ 8659 h 8659"/>
                <a:gd name="connsiteX4" fmla="*/ 0 w 20793"/>
                <a:gd name="connsiteY4" fmla="*/ 0 h 8659"/>
                <a:gd name="connsiteX0" fmla="*/ 0 w 10686"/>
                <a:gd name="connsiteY0" fmla="*/ 0 h 10000"/>
                <a:gd name="connsiteX1" fmla="*/ 10686 w 10686"/>
                <a:gd name="connsiteY1" fmla="*/ 3480 h 10000"/>
                <a:gd name="connsiteX2" fmla="*/ 10000 w 10686"/>
                <a:gd name="connsiteY2" fmla="*/ 4870 h 10000"/>
                <a:gd name="connsiteX3" fmla="*/ 4336 w 10686"/>
                <a:gd name="connsiteY3" fmla="*/ 10000 h 10000"/>
                <a:gd name="connsiteX4" fmla="*/ 0 w 10686"/>
                <a:gd name="connsiteY4" fmla="*/ 0 h 10000"/>
                <a:gd name="connsiteX0" fmla="*/ 0 w 10686"/>
                <a:gd name="connsiteY0" fmla="*/ 0 h 10000"/>
                <a:gd name="connsiteX1" fmla="*/ 10686 w 10686"/>
                <a:gd name="connsiteY1" fmla="*/ 3480 h 10000"/>
                <a:gd name="connsiteX2" fmla="*/ 4336 w 10686"/>
                <a:gd name="connsiteY2" fmla="*/ 10000 h 10000"/>
                <a:gd name="connsiteX3" fmla="*/ 0 w 10686"/>
                <a:gd name="connsiteY3" fmla="*/ 0 h 10000"/>
                <a:gd name="connsiteX0" fmla="*/ 0 w 10686"/>
                <a:gd name="connsiteY0" fmla="*/ 0 h 6485"/>
                <a:gd name="connsiteX1" fmla="*/ 10686 w 10686"/>
                <a:gd name="connsiteY1" fmla="*/ 3480 h 6485"/>
                <a:gd name="connsiteX2" fmla="*/ 5988 w 10686"/>
                <a:gd name="connsiteY2" fmla="*/ 6485 h 6485"/>
                <a:gd name="connsiteX3" fmla="*/ 0 w 10686"/>
                <a:gd name="connsiteY3" fmla="*/ 0 h 6485"/>
                <a:gd name="connsiteX0" fmla="*/ 0 w 8113"/>
                <a:gd name="connsiteY0" fmla="*/ 0 h 9035"/>
                <a:gd name="connsiteX1" fmla="*/ 8113 w 8113"/>
                <a:gd name="connsiteY1" fmla="*/ 4401 h 9035"/>
                <a:gd name="connsiteX2" fmla="*/ 3717 w 8113"/>
                <a:gd name="connsiteY2" fmla="*/ 9035 h 9035"/>
                <a:gd name="connsiteX3" fmla="*/ 0 w 8113"/>
                <a:gd name="connsiteY3" fmla="*/ 0 h 9035"/>
                <a:gd name="connsiteX0" fmla="*/ 0 w 10000"/>
                <a:gd name="connsiteY0" fmla="*/ 0 h 14220"/>
                <a:gd name="connsiteX1" fmla="*/ 10000 w 10000"/>
                <a:gd name="connsiteY1" fmla="*/ 4871 h 14220"/>
                <a:gd name="connsiteX2" fmla="*/ 3829 w 10000"/>
                <a:gd name="connsiteY2" fmla="*/ 14220 h 14220"/>
                <a:gd name="connsiteX3" fmla="*/ 0 w 10000"/>
                <a:gd name="connsiteY3" fmla="*/ 0 h 14220"/>
                <a:gd name="connsiteX0" fmla="*/ 0 w 8228"/>
                <a:gd name="connsiteY0" fmla="*/ 0 h 12949"/>
                <a:gd name="connsiteX1" fmla="*/ 8228 w 8228"/>
                <a:gd name="connsiteY1" fmla="*/ 3600 h 12949"/>
                <a:gd name="connsiteX2" fmla="*/ 2057 w 8228"/>
                <a:gd name="connsiteY2" fmla="*/ 12949 h 12949"/>
                <a:gd name="connsiteX3" fmla="*/ 0 w 8228"/>
                <a:gd name="connsiteY3" fmla="*/ 0 h 12949"/>
                <a:gd name="connsiteX0" fmla="*/ 0 w 11966"/>
                <a:gd name="connsiteY0" fmla="*/ 0 h 10942"/>
                <a:gd name="connsiteX1" fmla="*/ 11966 w 11966"/>
                <a:gd name="connsiteY1" fmla="*/ 3722 h 10942"/>
                <a:gd name="connsiteX2" fmla="*/ 4466 w 11966"/>
                <a:gd name="connsiteY2" fmla="*/ 10942 h 10942"/>
                <a:gd name="connsiteX3" fmla="*/ 0 w 11966"/>
                <a:gd name="connsiteY3" fmla="*/ 0 h 10942"/>
                <a:gd name="connsiteX0" fmla="*/ 0 w 8962"/>
                <a:gd name="connsiteY0" fmla="*/ 0 h 10942"/>
                <a:gd name="connsiteX1" fmla="*/ 8962 w 8962"/>
                <a:gd name="connsiteY1" fmla="*/ 2761 h 10942"/>
                <a:gd name="connsiteX2" fmla="*/ 4466 w 8962"/>
                <a:gd name="connsiteY2" fmla="*/ 10942 h 10942"/>
                <a:gd name="connsiteX3" fmla="*/ 0 w 8962"/>
                <a:gd name="connsiteY3" fmla="*/ 0 h 10942"/>
                <a:gd name="connsiteX0" fmla="*/ 0 w 15352"/>
                <a:gd name="connsiteY0" fmla="*/ 0 h 10000"/>
                <a:gd name="connsiteX1" fmla="*/ 15352 w 15352"/>
                <a:gd name="connsiteY1" fmla="*/ 3963 h 10000"/>
                <a:gd name="connsiteX2" fmla="*/ 4983 w 15352"/>
                <a:gd name="connsiteY2" fmla="*/ 10000 h 10000"/>
                <a:gd name="connsiteX3" fmla="*/ 0 w 15352"/>
                <a:gd name="connsiteY3" fmla="*/ 0 h 10000"/>
                <a:gd name="connsiteX0" fmla="*/ 0 w 13352"/>
                <a:gd name="connsiteY0" fmla="*/ 0 h 9473"/>
                <a:gd name="connsiteX1" fmla="*/ 13352 w 13352"/>
                <a:gd name="connsiteY1" fmla="*/ 3436 h 9473"/>
                <a:gd name="connsiteX2" fmla="*/ 2983 w 13352"/>
                <a:gd name="connsiteY2" fmla="*/ 9473 h 9473"/>
                <a:gd name="connsiteX3" fmla="*/ 0 w 13352"/>
                <a:gd name="connsiteY3" fmla="*/ 0 h 9473"/>
                <a:gd name="connsiteX0" fmla="*/ 0 w 10044"/>
                <a:gd name="connsiteY0" fmla="*/ 0 h 10000"/>
                <a:gd name="connsiteX1" fmla="*/ 10044 w 10044"/>
                <a:gd name="connsiteY1" fmla="*/ 3627 h 10000"/>
                <a:gd name="connsiteX2" fmla="*/ 2234 w 10044"/>
                <a:gd name="connsiteY2" fmla="*/ 10000 h 10000"/>
                <a:gd name="connsiteX3" fmla="*/ 0 w 10044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44" h="10000">
                  <a:moveTo>
                    <a:pt x="0" y="0"/>
                  </a:moveTo>
                  <a:lnTo>
                    <a:pt x="10044" y="3627"/>
                  </a:lnTo>
                  <a:lnTo>
                    <a:pt x="2234" y="100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31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  <p:sp>
          <p:nvSpPr>
            <p:cNvPr id="7" name="Flowchart: Merge 5"/>
            <p:cNvSpPr/>
            <p:nvPr userDrawn="1"/>
          </p:nvSpPr>
          <p:spPr>
            <a:xfrm>
              <a:off x="5387891" y="-4456"/>
              <a:ext cx="3756357" cy="346844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5836"/>
                <a:gd name="connsiteY0" fmla="*/ 0 h 10000"/>
                <a:gd name="connsiteX1" fmla="*/ 5240 w 5836"/>
                <a:gd name="connsiteY1" fmla="*/ 24 h 10000"/>
                <a:gd name="connsiteX2" fmla="*/ 5836 w 5836"/>
                <a:gd name="connsiteY2" fmla="*/ 10000 h 10000"/>
                <a:gd name="connsiteX3" fmla="*/ 0 w 5836"/>
                <a:gd name="connsiteY3" fmla="*/ 0 h 10000"/>
                <a:gd name="connsiteX0" fmla="*/ 0 w 9005"/>
                <a:gd name="connsiteY0" fmla="*/ 0 h 8459"/>
                <a:gd name="connsiteX1" fmla="*/ 8979 w 9005"/>
                <a:gd name="connsiteY1" fmla="*/ 24 h 8459"/>
                <a:gd name="connsiteX2" fmla="*/ 6649 w 9005"/>
                <a:gd name="connsiteY2" fmla="*/ 8459 h 8459"/>
                <a:gd name="connsiteX3" fmla="*/ 0 w 9005"/>
                <a:gd name="connsiteY3" fmla="*/ 0 h 8459"/>
                <a:gd name="connsiteX0" fmla="*/ 0 w 10025"/>
                <a:gd name="connsiteY0" fmla="*/ 0 h 10000"/>
                <a:gd name="connsiteX1" fmla="*/ 9971 w 10025"/>
                <a:gd name="connsiteY1" fmla="*/ 28 h 10000"/>
                <a:gd name="connsiteX2" fmla="*/ 7384 w 10025"/>
                <a:gd name="connsiteY2" fmla="*/ 10000 h 10000"/>
                <a:gd name="connsiteX3" fmla="*/ 0 w 10025"/>
                <a:gd name="connsiteY3" fmla="*/ 0 h 10000"/>
                <a:gd name="connsiteX0" fmla="*/ 0 w 9971"/>
                <a:gd name="connsiteY0" fmla="*/ 0 h 10000"/>
                <a:gd name="connsiteX1" fmla="*/ 9971 w 9971"/>
                <a:gd name="connsiteY1" fmla="*/ 28 h 10000"/>
                <a:gd name="connsiteX2" fmla="*/ 7384 w 9971"/>
                <a:gd name="connsiteY2" fmla="*/ 10000 h 10000"/>
                <a:gd name="connsiteX3" fmla="*/ 0 w 9971"/>
                <a:gd name="connsiteY3" fmla="*/ 0 h 10000"/>
                <a:gd name="connsiteX0" fmla="*/ 0 w 13598"/>
                <a:gd name="connsiteY0" fmla="*/ 0 h 10000"/>
                <a:gd name="connsiteX1" fmla="*/ 13598 w 13598"/>
                <a:gd name="connsiteY1" fmla="*/ 3300 h 10000"/>
                <a:gd name="connsiteX2" fmla="*/ 7405 w 13598"/>
                <a:gd name="connsiteY2" fmla="*/ 10000 h 10000"/>
                <a:gd name="connsiteX3" fmla="*/ 0 w 13598"/>
                <a:gd name="connsiteY3" fmla="*/ 0 h 10000"/>
                <a:gd name="connsiteX0" fmla="*/ 0 w 13598"/>
                <a:gd name="connsiteY0" fmla="*/ 0 h 10034"/>
                <a:gd name="connsiteX1" fmla="*/ 13598 w 13598"/>
                <a:gd name="connsiteY1" fmla="*/ 3300 h 10034"/>
                <a:gd name="connsiteX2" fmla="*/ 7360 w 13598"/>
                <a:gd name="connsiteY2" fmla="*/ 10034 h 10034"/>
                <a:gd name="connsiteX3" fmla="*/ 0 w 13598"/>
                <a:gd name="connsiteY3" fmla="*/ 0 h 10034"/>
                <a:gd name="connsiteX0" fmla="*/ 0 w 13283"/>
                <a:gd name="connsiteY0" fmla="*/ 0 h 10034"/>
                <a:gd name="connsiteX1" fmla="*/ 13283 w 13283"/>
                <a:gd name="connsiteY1" fmla="*/ 2862 h 10034"/>
                <a:gd name="connsiteX2" fmla="*/ 7360 w 13283"/>
                <a:gd name="connsiteY2" fmla="*/ 10034 h 10034"/>
                <a:gd name="connsiteX3" fmla="*/ 0 w 13283"/>
                <a:gd name="connsiteY3" fmla="*/ 0 h 10034"/>
                <a:gd name="connsiteX0" fmla="*/ 0 w 13283"/>
                <a:gd name="connsiteY0" fmla="*/ 0 h 10945"/>
                <a:gd name="connsiteX1" fmla="*/ 13283 w 13283"/>
                <a:gd name="connsiteY1" fmla="*/ 2862 h 10945"/>
                <a:gd name="connsiteX2" fmla="*/ 7630 w 13283"/>
                <a:gd name="connsiteY2" fmla="*/ 10945 h 10945"/>
                <a:gd name="connsiteX3" fmla="*/ 0 w 13283"/>
                <a:gd name="connsiteY3" fmla="*/ 0 h 10945"/>
                <a:gd name="connsiteX0" fmla="*/ 0 w 14047"/>
                <a:gd name="connsiteY0" fmla="*/ 0 h 10945"/>
                <a:gd name="connsiteX1" fmla="*/ 14047 w 14047"/>
                <a:gd name="connsiteY1" fmla="*/ 2525 h 10945"/>
                <a:gd name="connsiteX2" fmla="*/ 7630 w 14047"/>
                <a:gd name="connsiteY2" fmla="*/ 10945 h 10945"/>
                <a:gd name="connsiteX3" fmla="*/ 0 w 14047"/>
                <a:gd name="connsiteY3" fmla="*/ 0 h 10945"/>
                <a:gd name="connsiteX0" fmla="*/ 0 w 14047"/>
                <a:gd name="connsiteY0" fmla="*/ 0 h 12665"/>
                <a:gd name="connsiteX1" fmla="*/ 14047 w 14047"/>
                <a:gd name="connsiteY1" fmla="*/ 2525 h 12665"/>
                <a:gd name="connsiteX2" fmla="*/ 9519 w 14047"/>
                <a:gd name="connsiteY2" fmla="*/ 12665 h 12665"/>
                <a:gd name="connsiteX3" fmla="*/ 0 w 14047"/>
                <a:gd name="connsiteY3" fmla="*/ 0 h 12665"/>
                <a:gd name="connsiteX0" fmla="*/ 0 w 21692"/>
                <a:gd name="connsiteY0" fmla="*/ 0 h 12631"/>
                <a:gd name="connsiteX1" fmla="*/ 21692 w 21692"/>
                <a:gd name="connsiteY1" fmla="*/ 2491 h 12631"/>
                <a:gd name="connsiteX2" fmla="*/ 17164 w 21692"/>
                <a:gd name="connsiteY2" fmla="*/ 12631 h 12631"/>
                <a:gd name="connsiteX3" fmla="*/ 0 w 21692"/>
                <a:gd name="connsiteY3" fmla="*/ 0 h 12631"/>
                <a:gd name="connsiteX0" fmla="*/ 0 w 21692"/>
                <a:gd name="connsiteY0" fmla="*/ 0 h 15093"/>
                <a:gd name="connsiteX1" fmla="*/ 21692 w 21692"/>
                <a:gd name="connsiteY1" fmla="*/ 2491 h 15093"/>
                <a:gd name="connsiteX2" fmla="*/ 16175 w 21692"/>
                <a:gd name="connsiteY2" fmla="*/ 15093 h 15093"/>
                <a:gd name="connsiteX3" fmla="*/ 0 w 21692"/>
                <a:gd name="connsiteY3" fmla="*/ 0 h 15093"/>
                <a:gd name="connsiteX0" fmla="*/ 0 w 20703"/>
                <a:gd name="connsiteY0" fmla="*/ 0 h 15093"/>
                <a:gd name="connsiteX1" fmla="*/ 20703 w 20703"/>
                <a:gd name="connsiteY1" fmla="*/ 4784 h 15093"/>
                <a:gd name="connsiteX2" fmla="*/ 16175 w 20703"/>
                <a:gd name="connsiteY2" fmla="*/ 15093 h 15093"/>
                <a:gd name="connsiteX3" fmla="*/ 0 w 20703"/>
                <a:gd name="connsiteY3" fmla="*/ 0 h 15093"/>
                <a:gd name="connsiteX0" fmla="*/ 0 w 20703"/>
                <a:gd name="connsiteY0" fmla="*/ 3548 h 18641"/>
                <a:gd name="connsiteX1" fmla="*/ 8241 w 20703"/>
                <a:gd name="connsiteY1" fmla="*/ 36 h 18641"/>
                <a:gd name="connsiteX2" fmla="*/ 20703 w 20703"/>
                <a:gd name="connsiteY2" fmla="*/ 8332 h 18641"/>
                <a:gd name="connsiteX3" fmla="*/ 16175 w 20703"/>
                <a:gd name="connsiteY3" fmla="*/ 18641 h 18641"/>
                <a:gd name="connsiteX4" fmla="*/ 0 w 20703"/>
                <a:gd name="connsiteY4" fmla="*/ 3548 h 18641"/>
                <a:gd name="connsiteX0" fmla="*/ 0 w 20703"/>
                <a:gd name="connsiteY0" fmla="*/ 3512 h 18605"/>
                <a:gd name="connsiteX1" fmla="*/ 8241 w 20703"/>
                <a:gd name="connsiteY1" fmla="*/ 0 h 18605"/>
                <a:gd name="connsiteX2" fmla="*/ 20703 w 20703"/>
                <a:gd name="connsiteY2" fmla="*/ 8296 h 18605"/>
                <a:gd name="connsiteX3" fmla="*/ 16175 w 20703"/>
                <a:gd name="connsiteY3" fmla="*/ 18605 h 18605"/>
                <a:gd name="connsiteX4" fmla="*/ 0 w 20703"/>
                <a:gd name="connsiteY4" fmla="*/ 3512 h 18605"/>
                <a:gd name="connsiteX0" fmla="*/ 0 w 20703"/>
                <a:gd name="connsiteY0" fmla="*/ 3512 h 18605"/>
                <a:gd name="connsiteX1" fmla="*/ 8241 w 20703"/>
                <a:gd name="connsiteY1" fmla="*/ 0 h 18605"/>
                <a:gd name="connsiteX2" fmla="*/ 20703 w 20703"/>
                <a:gd name="connsiteY2" fmla="*/ 8296 h 18605"/>
                <a:gd name="connsiteX3" fmla="*/ 16175 w 20703"/>
                <a:gd name="connsiteY3" fmla="*/ 18605 h 18605"/>
                <a:gd name="connsiteX4" fmla="*/ 0 w 20703"/>
                <a:gd name="connsiteY4" fmla="*/ 3512 h 18605"/>
                <a:gd name="connsiteX0" fmla="*/ 0 w 20703"/>
                <a:gd name="connsiteY0" fmla="*/ 3646 h 18739"/>
                <a:gd name="connsiteX1" fmla="*/ 8241 w 20703"/>
                <a:gd name="connsiteY1" fmla="*/ 0 h 18739"/>
                <a:gd name="connsiteX2" fmla="*/ 20703 w 20703"/>
                <a:gd name="connsiteY2" fmla="*/ 8430 h 18739"/>
                <a:gd name="connsiteX3" fmla="*/ 16175 w 20703"/>
                <a:gd name="connsiteY3" fmla="*/ 18739 h 18739"/>
                <a:gd name="connsiteX4" fmla="*/ 0 w 20703"/>
                <a:gd name="connsiteY4" fmla="*/ 3646 h 18739"/>
                <a:gd name="connsiteX0" fmla="*/ 0 w 17956"/>
                <a:gd name="connsiteY0" fmla="*/ 198 h 18739"/>
                <a:gd name="connsiteX1" fmla="*/ 5494 w 17956"/>
                <a:gd name="connsiteY1" fmla="*/ 0 h 18739"/>
                <a:gd name="connsiteX2" fmla="*/ 17956 w 17956"/>
                <a:gd name="connsiteY2" fmla="*/ 8430 h 18739"/>
                <a:gd name="connsiteX3" fmla="*/ 13428 w 17956"/>
                <a:gd name="connsiteY3" fmla="*/ 18739 h 18739"/>
                <a:gd name="connsiteX4" fmla="*/ 0 w 17956"/>
                <a:gd name="connsiteY4" fmla="*/ 198 h 18739"/>
                <a:gd name="connsiteX0" fmla="*/ 0 w 17956"/>
                <a:gd name="connsiteY0" fmla="*/ 108 h 18649"/>
                <a:gd name="connsiteX1" fmla="*/ 5375 w 17956"/>
                <a:gd name="connsiteY1" fmla="*/ 0 h 18649"/>
                <a:gd name="connsiteX2" fmla="*/ 17956 w 17956"/>
                <a:gd name="connsiteY2" fmla="*/ 8340 h 18649"/>
                <a:gd name="connsiteX3" fmla="*/ 13428 w 17956"/>
                <a:gd name="connsiteY3" fmla="*/ 18649 h 18649"/>
                <a:gd name="connsiteX4" fmla="*/ 0 w 17956"/>
                <a:gd name="connsiteY4" fmla="*/ 108 h 18649"/>
                <a:gd name="connsiteX0" fmla="*/ 6634 w 24590"/>
                <a:gd name="connsiteY0" fmla="*/ 108 h 15290"/>
                <a:gd name="connsiteX1" fmla="*/ 12009 w 24590"/>
                <a:gd name="connsiteY1" fmla="*/ 0 h 15290"/>
                <a:gd name="connsiteX2" fmla="*/ 24590 w 24590"/>
                <a:gd name="connsiteY2" fmla="*/ 8340 h 15290"/>
                <a:gd name="connsiteX3" fmla="*/ 0 w 24590"/>
                <a:gd name="connsiteY3" fmla="*/ 15290 h 15290"/>
                <a:gd name="connsiteX4" fmla="*/ 6634 w 24590"/>
                <a:gd name="connsiteY4" fmla="*/ 108 h 15290"/>
                <a:gd name="connsiteX0" fmla="*/ 6634 w 31337"/>
                <a:gd name="connsiteY0" fmla="*/ 108 h 20252"/>
                <a:gd name="connsiteX1" fmla="*/ 12009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6634 w 31337"/>
                <a:gd name="connsiteY4" fmla="*/ 108 h 20252"/>
                <a:gd name="connsiteX0" fmla="*/ 6634 w 31337"/>
                <a:gd name="connsiteY0" fmla="*/ 108 h 20252"/>
                <a:gd name="connsiteX1" fmla="*/ 20726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6634 w 31337"/>
                <a:gd name="connsiteY4" fmla="*/ 108 h 20252"/>
                <a:gd name="connsiteX0" fmla="*/ 13620 w 31337"/>
                <a:gd name="connsiteY0" fmla="*/ 18 h 20252"/>
                <a:gd name="connsiteX1" fmla="*/ 20726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13620 w 31337"/>
                <a:gd name="connsiteY4" fmla="*/ 18 h 20252"/>
                <a:gd name="connsiteX0" fmla="*/ 9142 w 26859"/>
                <a:gd name="connsiteY0" fmla="*/ 18 h 20252"/>
                <a:gd name="connsiteX1" fmla="*/ 16248 w 26859"/>
                <a:gd name="connsiteY1" fmla="*/ 0 h 20252"/>
                <a:gd name="connsiteX2" fmla="*/ 26859 w 26859"/>
                <a:gd name="connsiteY2" fmla="*/ 20252 h 20252"/>
                <a:gd name="connsiteX3" fmla="*/ 0 w 26859"/>
                <a:gd name="connsiteY3" fmla="*/ 13409 h 20252"/>
                <a:gd name="connsiteX4" fmla="*/ 9142 w 26859"/>
                <a:gd name="connsiteY4" fmla="*/ 18 h 20252"/>
                <a:gd name="connsiteX0" fmla="*/ 11530 w 29247"/>
                <a:gd name="connsiteY0" fmla="*/ 18 h 20252"/>
                <a:gd name="connsiteX1" fmla="*/ 18636 w 29247"/>
                <a:gd name="connsiteY1" fmla="*/ 0 h 20252"/>
                <a:gd name="connsiteX2" fmla="*/ 29247 w 29247"/>
                <a:gd name="connsiteY2" fmla="*/ 20252 h 20252"/>
                <a:gd name="connsiteX3" fmla="*/ 0 w 29247"/>
                <a:gd name="connsiteY3" fmla="*/ 15424 h 20252"/>
                <a:gd name="connsiteX4" fmla="*/ 11530 w 29247"/>
                <a:gd name="connsiteY4" fmla="*/ 18 h 20252"/>
                <a:gd name="connsiteX0" fmla="*/ 11530 w 29247"/>
                <a:gd name="connsiteY0" fmla="*/ 0 h 20234"/>
                <a:gd name="connsiteX1" fmla="*/ 17681 w 29247"/>
                <a:gd name="connsiteY1" fmla="*/ 1460 h 20234"/>
                <a:gd name="connsiteX2" fmla="*/ 29247 w 29247"/>
                <a:gd name="connsiteY2" fmla="*/ 20234 h 20234"/>
                <a:gd name="connsiteX3" fmla="*/ 0 w 29247"/>
                <a:gd name="connsiteY3" fmla="*/ 15406 h 20234"/>
                <a:gd name="connsiteX4" fmla="*/ 11530 w 29247"/>
                <a:gd name="connsiteY4" fmla="*/ 0 h 20234"/>
                <a:gd name="connsiteX0" fmla="*/ 11530 w 29247"/>
                <a:gd name="connsiteY0" fmla="*/ 18 h 20252"/>
                <a:gd name="connsiteX1" fmla="*/ 18577 w 29247"/>
                <a:gd name="connsiteY1" fmla="*/ 0 h 20252"/>
                <a:gd name="connsiteX2" fmla="*/ 29247 w 29247"/>
                <a:gd name="connsiteY2" fmla="*/ 20252 h 20252"/>
                <a:gd name="connsiteX3" fmla="*/ 0 w 29247"/>
                <a:gd name="connsiteY3" fmla="*/ 15424 h 20252"/>
                <a:gd name="connsiteX4" fmla="*/ 11530 w 29247"/>
                <a:gd name="connsiteY4" fmla="*/ 18 h 20252"/>
                <a:gd name="connsiteX0" fmla="*/ 11829 w 29247"/>
                <a:gd name="connsiteY0" fmla="*/ 0 h 20279"/>
                <a:gd name="connsiteX1" fmla="*/ 18577 w 29247"/>
                <a:gd name="connsiteY1" fmla="*/ 27 h 20279"/>
                <a:gd name="connsiteX2" fmla="*/ 29247 w 29247"/>
                <a:gd name="connsiteY2" fmla="*/ 20279 h 20279"/>
                <a:gd name="connsiteX3" fmla="*/ 0 w 29247"/>
                <a:gd name="connsiteY3" fmla="*/ 15451 h 20279"/>
                <a:gd name="connsiteX4" fmla="*/ 11829 w 29247"/>
                <a:gd name="connsiteY4" fmla="*/ 0 h 20279"/>
                <a:gd name="connsiteX0" fmla="*/ 11829 w 29247"/>
                <a:gd name="connsiteY0" fmla="*/ 0 h 19975"/>
                <a:gd name="connsiteX1" fmla="*/ 18577 w 29247"/>
                <a:gd name="connsiteY1" fmla="*/ 27 h 19975"/>
                <a:gd name="connsiteX2" fmla="*/ 29247 w 29247"/>
                <a:gd name="connsiteY2" fmla="*/ 19975 h 19975"/>
                <a:gd name="connsiteX3" fmla="*/ 0 w 29247"/>
                <a:gd name="connsiteY3" fmla="*/ 15451 h 19975"/>
                <a:gd name="connsiteX4" fmla="*/ 11829 w 29247"/>
                <a:gd name="connsiteY4" fmla="*/ 0 h 19975"/>
                <a:gd name="connsiteX0" fmla="*/ 11829 w 29202"/>
                <a:gd name="connsiteY0" fmla="*/ 0 h 20211"/>
                <a:gd name="connsiteX1" fmla="*/ 18577 w 29202"/>
                <a:gd name="connsiteY1" fmla="*/ 27 h 20211"/>
                <a:gd name="connsiteX2" fmla="*/ 29202 w 29202"/>
                <a:gd name="connsiteY2" fmla="*/ 20211 h 20211"/>
                <a:gd name="connsiteX3" fmla="*/ 0 w 29202"/>
                <a:gd name="connsiteY3" fmla="*/ 15451 h 20211"/>
                <a:gd name="connsiteX4" fmla="*/ 11829 w 29202"/>
                <a:gd name="connsiteY4" fmla="*/ 0 h 20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02" h="20211">
                  <a:moveTo>
                    <a:pt x="11829" y="0"/>
                  </a:moveTo>
                  <a:lnTo>
                    <a:pt x="18577" y="27"/>
                  </a:lnTo>
                  <a:lnTo>
                    <a:pt x="29202" y="20211"/>
                  </a:lnTo>
                  <a:lnTo>
                    <a:pt x="0" y="15451"/>
                  </a:lnTo>
                  <a:lnTo>
                    <a:pt x="1182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65000">
                  <a:schemeClr val="bg2">
                    <a:lumMod val="60000"/>
                    <a:lumOff val="4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  <p:sp>
          <p:nvSpPr>
            <p:cNvPr id="8" name="Flowchart: Merge 5"/>
            <p:cNvSpPr/>
            <p:nvPr userDrawn="1"/>
          </p:nvSpPr>
          <p:spPr>
            <a:xfrm>
              <a:off x="4791807" y="681"/>
              <a:ext cx="1706034" cy="264115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5836"/>
                <a:gd name="connsiteY0" fmla="*/ 0 h 10000"/>
                <a:gd name="connsiteX1" fmla="*/ 5240 w 5836"/>
                <a:gd name="connsiteY1" fmla="*/ 24 h 10000"/>
                <a:gd name="connsiteX2" fmla="*/ 5836 w 5836"/>
                <a:gd name="connsiteY2" fmla="*/ 10000 h 10000"/>
                <a:gd name="connsiteX3" fmla="*/ 0 w 5836"/>
                <a:gd name="connsiteY3" fmla="*/ 0 h 10000"/>
                <a:gd name="connsiteX0" fmla="*/ 0 w 9005"/>
                <a:gd name="connsiteY0" fmla="*/ 0 h 8459"/>
                <a:gd name="connsiteX1" fmla="*/ 8979 w 9005"/>
                <a:gd name="connsiteY1" fmla="*/ 24 h 8459"/>
                <a:gd name="connsiteX2" fmla="*/ 6649 w 9005"/>
                <a:gd name="connsiteY2" fmla="*/ 8459 h 8459"/>
                <a:gd name="connsiteX3" fmla="*/ 0 w 9005"/>
                <a:gd name="connsiteY3" fmla="*/ 0 h 8459"/>
                <a:gd name="connsiteX0" fmla="*/ 0 w 10025"/>
                <a:gd name="connsiteY0" fmla="*/ 0 h 10000"/>
                <a:gd name="connsiteX1" fmla="*/ 9971 w 10025"/>
                <a:gd name="connsiteY1" fmla="*/ 28 h 10000"/>
                <a:gd name="connsiteX2" fmla="*/ 7384 w 10025"/>
                <a:gd name="connsiteY2" fmla="*/ 10000 h 10000"/>
                <a:gd name="connsiteX3" fmla="*/ 0 w 10025"/>
                <a:gd name="connsiteY3" fmla="*/ 0 h 10000"/>
                <a:gd name="connsiteX0" fmla="*/ 0 w 9971"/>
                <a:gd name="connsiteY0" fmla="*/ 0 h 10000"/>
                <a:gd name="connsiteX1" fmla="*/ 9971 w 9971"/>
                <a:gd name="connsiteY1" fmla="*/ 28 h 10000"/>
                <a:gd name="connsiteX2" fmla="*/ 7384 w 9971"/>
                <a:gd name="connsiteY2" fmla="*/ 10000 h 10000"/>
                <a:gd name="connsiteX3" fmla="*/ 0 w 9971"/>
                <a:gd name="connsiteY3" fmla="*/ 0 h 10000"/>
                <a:gd name="connsiteX0" fmla="*/ 0 w 13598"/>
                <a:gd name="connsiteY0" fmla="*/ 0 h 10000"/>
                <a:gd name="connsiteX1" fmla="*/ 13598 w 13598"/>
                <a:gd name="connsiteY1" fmla="*/ 3300 h 10000"/>
                <a:gd name="connsiteX2" fmla="*/ 7405 w 13598"/>
                <a:gd name="connsiteY2" fmla="*/ 10000 h 10000"/>
                <a:gd name="connsiteX3" fmla="*/ 0 w 13598"/>
                <a:gd name="connsiteY3" fmla="*/ 0 h 10000"/>
                <a:gd name="connsiteX0" fmla="*/ 0 w 13598"/>
                <a:gd name="connsiteY0" fmla="*/ 0 h 10034"/>
                <a:gd name="connsiteX1" fmla="*/ 13598 w 13598"/>
                <a:gd name="connsiteY1" fmla="*/ 3300 h 10034"/>
                <a:gd name="connsiteX2" fmla="*/ 7360 w 13598"/>
                <a:gd name="connsiteY2" fmla="*/ 10034 h 10034"/>
                <a:gd name="connsiteX3" fmla="*/ 0 w 13598"/>
                <a:gd name="connsiteY3" fmla="*/ 0 h 10034"/>
                <a:gd name="connsiteX0" fmla="*/ 0 w 13283"/>
                <a:gd name="connsiteY0" fmla="*/ 0 h 10034"/>
                <a:gd name="connsiteX1" fmla="*/ 13283 w 13283"/>
                <a:gd name="connsiteY1" fmla="*/ 2862 h 10034"/>
                <a:gd name="connsiteX2" fmla="*/ 7360 w 13283"/>
                <a:gd name="connsiteY2" fmla="*/ 10034 h 10034"/>
                <a:gd name="connsiteX3" fmla="*/ 0 w 13283"/>
                <a:gd name="connsiteY3" fmla="*/ 0 h 10034"/>
                <a:gd name="connsiteX0" fmla="*/ 0 w 13283"/>
                <a:gd name="connsiteY0" fmla="*/ 0 h 10945"/>
                <a:gd name="connsiteX1" fmla="*/ 13283 w 13283"/>
                <a:gd name="connsiteY1" fmla="*/ 2862 h 10945"/>
                <a:gd name="connsiteX2" fmla="*/ 7630 w 13283"/>
                <a:gd name="connsiteY2" fmla="*/ 10945 h 10945"/>
                <a:gd name="connsiteX3" fmla="*/ 0 w 13283"/>
                <a:gd name="connsiteY3" fmla="*/ 0 h 10945"/>
                <a:gd name="connsiteX0" fmla="*/ 0 w 14047"/>
                <a:gd name="connsiteY0" fmla="*/ 0 h 10945"/>
                <a:gd name="connsiteX1" fmla="*/ 14047 w 14047"/>
                <a:gd name="connsiteY1" fmla="*/ 2525 h 10945"/>
                <a:gd name="connsiteX2" fmla="*/ 7630 w 14047"/>
                <a:gd name="connsiteY2" fmla="*/ 10945 h 10945"/>
                <a:gd name="connsiteX3" fmla="*/ 0 w 14047"/>
                <a:gd name="connsiteY3" fmla="*/ 0 h 10945"/>
                <a:gd name="connsiteX0" fmla="*/ 0 w 14047"/>
                <a:gd name="connsiteY0" fmla="*/ 0 h 12665"/>
                <a:gd name="connsiteX1" fmla="*/ 14047 w 14047"/>
                <a:gd name="connsiteY1" fmla="*/ 2525 h 12665"/>
                <a:gd name="connsiteX2" fmla="*/ 9519 w 14047"/>
                <a:gd name="connsiteY2" fmla="*/ 12665 h 12665"/>
                <a:gd name="connsiteX3" fmla="*/ 0 w 14047"/>
                <a:gd name="connsiteY3" fmla="*/ 0 h 12665"/>
                <a:gd name="connsiteX0" fmla="*/ 0 w 21692"/>
                <a:gd name="connsiteY0" fmla="*/ 0 h 12631"/>
                <a:gd name="connsiteX1" fmla="*/ 21692 w 21692"/>
                <a:gd name="connsiteY1" fmla="*/ 2491 h 12631"/>
                <a:gd name="connsiteX2" fmla="*/ 17164 w 21692"/>
                <a:gd name="connsiteY2" fmla="*/ 12631 h 12631"/>
                <a:gd name="connsiteX3" fmla="*/ 0 w 21692"/>
                <a:gd name="connsiteY3" fmla="*/ 0 h 12631"/>
                <a:gd name="connsiteX0" fmla="*/ 0 w 21692"/>
                <a:gd name="connsiteY0" fmla="*/ 0 h 15093"/>
                <a:gd name="connsiteX1" fmla="*/ 21692 w 21692"/>
                <a:gd name="connsiteY1" fmla="*/ 2491 h 15093"/>
                <a:gd name="connsiteX2" fmla="*/ 16175 w 21692"/>
                <a:gd name="connsiteY2" fmla="*/ 15093 h 15093"/>
                <a:gd name="connsiteX3" fmla="*/ 0 w 21692"/>
                <a:gd name="connsiteY3" fmla="*/ 0 h 15093"/>
                <a:gd name="connsiteX0" fmla="*/ 0 w 20703"/>
                <a:gd name="connsiteY0" fmla="*/ 0 h 15093"/>
                <a:gd name="connsiteX1" fmla="*/ 20703 w 20703"/>
                <a:gd name="connsiteY1" fmla="*/ 4784 h 15093"/>
                <a:gd name="connsiteX2" fmla="*/ 16175 w 20703"/>
                <a:gd name="connsiteY2" fmla="*/ 15093 h 15093"/>
                <a:gd name="connsiteX3" fmla="*/ 0 w 20703"/>
                <a:gd name="connsiteY3" fmla="*/ 0 h 15093"/>
                <a:gd name="connsiteX0" fmla="*/ 0 w 26864"/>
                <a:gd name="connsiteY0" fmla="*/ 0 h 15093"/>
                <a:gd name="connsiteX1" fmla="*/ 26864 w 26864"/>
                <a:gd name="connsiteY1" fmla="*/ 4076 h 15093"/>
                <a:gd name="connsiteX2" fmla="*/ 16175 w 26864"/>
                <a:gd name="connsiteY2" fmla="*/ 15093 h 15093"/>
                <a:gd name="connsiteX3" fmla="*/ 0 w 26864"/>
                <a:gd name="connsiteY3" fmla="*/ 0 h 15093"/>
                <a:gd name="connsiteX0" fmla="*/ 0 w 26864"/>
                <a:gd name="connsiteY0" fmla="*/ 0 h 15262"/>
                <a:gd name="connsiteX1" fmla="*/ 26864 w 26864"/>
                <a:gd name="connsiteY1" fmla="*/ 4076 h 15262"/>
                <a:gd name="connsiteX2" fmla="*/ 18244 w 26864"/>
                <a:gd name="connsiteY2" fmla="*/ 15262 h 15262"/>
                <a:gd name="connsiteX3" fmla="*/ 0 w 26864"/>
                <a:gd name="connsiteY3" fmla="*/ 0 h 15262"/>
                <a:gd name="connsiteX0" fmla="*/ 0 w 12653"/>
                <a:gd name="connsiteY0" fmla="*/ 0 h 15262"/>
                <a:gd name="connsiteX1" fmla="*/ 12653 w 12653"/>
                <a:gd name="connsiteY1" fmla="*/ 4076 h 15262"/>
                <a:gd name="connsiteX2" fmla="*/ 4033 w 12653"/>
                <a:gd name="connsiteY2" fmla="*/ 15262 h 15262"/>
                <a:gd name="connsiteX3" fmla="*/ 0 w 12653"/>
                <a:gd name="connsiteY3" fmla="*/ 0 h 15262"/>
                <a:gd name="connsiteX0" fmla="*/ 0 w 12653"/>
                <a:gd name="connsiteY0" fmla="*/ 0 h 15296"/>
                <a:gd name="connsiteX1" fmla="*/ 12653 w 12653"/>
                <a:gd name="connsiteY1" fmla="*/ 4076 h 15296"/>
                <a:gd name="connsiteX2" fmla="*/ 4078 w 12653"/>
                <a:gd name="connsiteY2" fmla="*/ 15296 h 15296"/>
                <a:gd name="connsiteX3" fmla="*/ 0 w 12653"/>
                <a:gd name="connsiteY3" fmla="*/ 0 h 15296"/>
                <a:gd name="connsiteX0" fmla="*/ 0 w 13238"/>
                <a:gd name="connsiteY0" fmla="*/ 0 h 15397"/>
                <a:gd name="connsiteX1" fmla="*/ 13238 w 13238"/>
                <a:gd name="connsiteY1" fmla="*/ 4177 h 15397"/>
                <a:gd name="connsiteX2" fmla="*/ 4663 w 13238"/>
                <a:gd name="connsiteY2" fmla="*/ 15397 h 15397"/>
                <a:gd name="connsiteX3" fmla="*/ 0 w 13238"/>
                <a:gd name="connsiteY3" fmla="*/ 0 h 1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38" h="15397">
                  <a:moveTo>
                    <a:pt x="0" y="0"/>
                  </a:moveTo>
                  <a:lnTo>
                    <a:pt x="13238" y="4177"/>
                  </a:lnTo>
                  <a:lnTo>
                    <a:pt x="4663" y="15397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12000">
                  <a:srgbClr val="E3DDD7"/>
                </a:gs>
                <a:gs pos="9800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</p:grpSp>
      <p:sp>
        <p:nvSpPr>
          <p:cNvPr id="13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4"/>
            <a:ext cx="8304360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19821" y="613505"/>
            <a:ext cx="8304363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35E14-6ADF-47C3-B89E-67237A22D46C}" type="datetime4">
              <a:rPr lang="en-US"/>
              <a:pPr>
                <a:defRPr/>
              </a:pPr>
              <a:t>July 14, 2014</a:t>
            </a:fld>
            <a:endParaRPr lang="da-DK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COWI POWERPOINT PRESENTATION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3D19C-277E-4A47-9213-0474D6C76F26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7367908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ackground B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"/>
          <p:cNvGrpSpPr>
            <a:grpSpLocks/>
          </p:cNvGrpSpPr>
          <p:nvPr userDrawn="1"/>
        </p:nvGrpSpPr>
        <p:grpSpPr bwMode="auto">
          <a:xfrm>
            <a:off x="7799388" y="1588"/>
            <a:ext cx="1344612" cy="1376362"/>
            <a:chOff x="4791807" y="-4456"/>
            <a:chExt cx="4352441" cy="4455028"/>
          </a:xfrm>
        </p:grpSpPr>
        <p:sp>
          <p:nvSpPr>
            <p:cNvPr id="7" name="Flowchart: Merge 5"/>
            <p:cNvSpPr/>
            <p:nvPr userDrawn="1"/>
          </p:nvSpPr>
          <p:spPr>
            <a:xfrm>
              <a:off x="6502978" y="2888485"/>
              <a:ext cx="2641270" cy="156208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4368"/>
                <a:gd name="connsiteY0" fmla="*/ 0 h 12397"/>
                <a:gd name="connsiteX1" fmla="*/ 4368 w 4368"/>
                <a:gd name="connsiteY1" fmla="*/ 4447 h 12397"/>
                <a:gd name="connsiteX2" fmla="*/ 204 w 4368"/>
                <a:gd name="connsiteY2" fmla="*/ 12397 h 12397"/>
                <a:gd name="connsiteX3" fmla="*/ 0 w 4368"/>
                <a:gd name="connsiteY3" fmla="*/ 0 h 12397"/>
                <a:gd name="connsiteX0" fmla="*/ 0 w 9029"/>
                <a:gd name="connsiteY0" fmla="*/ 0 h 10000"/>
                <a:gd name="connsiteX1" fmla="*/ 9029 w 9029"/>
                <a:gd name="connsiteY1" fmla="*/ 526 h 10000"/>
                <a:gd name="connsiteX2" fmla="*/ 467 w 9029"/>
                <a:gd name="connsiteY2" fmla="*/ 10000 h 10000"/>
                <a:gd name="connsiteX3" fmla="*/ 0 w 9029"/>
                <a:gd name="connsiteY3" fmla="*/ 0 h 10000"/>
                <a:gd name="connsiteX0" fmla="*/ 0 w 11571"/>
                <a:gd name="connsiteY0" fmla="*/ 0 h 8527"/>
                <a:gd name="connsiteX1" fmla="*/ 10000 w 11571"/>
                <a:gd name="connsiteY1" fmla="*/ 526 h 8527"/>
                <a:gd name="connsiteX2" fmla="*/ 11571 w 11571"/>
                <a:gd name="connsiteY2" fmla="*/ 8527 h 8527"/>
                <a:gd name="connsiteX3" fmla="*/ 0 w 11571"/>
                <a:gd name="connsiteY3" fmla="*/ 0 h 8527"/>
                <a:gd name="connsiteX0" fmla="*/ 0 w 10000"/>
                <a:gd name="connsiteY0" fmla="*/ 0 h 10000"/>
                <a:gd name="connsiteX1" fmla="*/ 8642 w 10000"/>
                <a:gd name="connsiteY1" fmla="*/ 617 h 10000"/>
                <a:gd name="connsiteX2" fmla="*/ 10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8642 w 10000"/>
                <a:gd name="connsiteY1" fmla="*/ 617 h 10000"/>
                <a:gd name="connsiteX2" fmla="*/ 10000 w 10000"/>
                <a:gd name="connsiteY2" fmla="*/ 10000 h 10000"/>
                <a:gd name="connsiteX3" fmla="*/ 0 w 10000"/>
                <a:gd name="connsiteY3" fmla="*/ 0 h 10000"/>
                <a:gd name="connsiteX0" fmla="*/ 0 w 10258"/>
                <a:gd name="connsiteY0" fmla="*/ 0 h 10216"/>
                <a:gd name="connsiteX1" fmla="*/ 8900 w 10258"/>
                <a:gd name="connsiteY1" fmla="*/ 833 h 10216"/>
                <a:gd name="connsiteX2" fmla="*/ 10258 w 10258"/>
                <a:gd name="connsiteY2" fmla="*/ 10216 h 10216"/>
                <a:gd name="connsiteX3" fmla="*/ 0 w 10258"/>
                <a:gd name="connsiteY3" fmla="*/ 0 h 10216"/>
                <a:gd name="connsiteX0" fmla="*/ 0 w 9845"/>
                <a:gd name="connsiteY0" fmla="*/ 0 h 9892"/>
                <a:gd name="connsiteX1" fmla="*/ 8900 w 9845"/>
                <a:gd name="connsiteY1" fmla="*/ 833 h 9892"/>
                <a:gd name="connsiteX2" fmla="*/ 9845 w 9845"/>
                <a:gd name="connsiteY2" fmla="*/ 9892 h 9892"/>
                <a:gd name="connsiteX3" fmla="*/ 0 w 9845"/>
                <a:gd name="connsiteY3" fmla="*/ 0 h 9892"/>
                <a:gd name="connsiteX0" fmla="*/ 0 w 13079"/>
                <a:gd name="connsiteY0" fmla="*/ 0 h 10000"/>
                <a:gd name="connsiteX1" fmla="*/ 13079 w 13079"/>
                <a:gd name="connsiteY1" fmla="*/ 6926 h 10000"/>
                <a:gd name="connsiteX2" fmla="*/ 10000 w 13079"/>
                <a:gd name="connsiteY2" fmla="*/ 10000 h 10000"/>
                <a:gd name="connsiteX3" fmla="*/ 0 w 13079"/>
                <a:gd name="connsiteY3" fmla="*/ 0 h 10000"/>
                <a:gd name="connsiteX0" fmla="*/ 0 w 10247"/>
                <a:gd name="connsiteY0" fmla="*/ 0 h 10000"/>
                <a:gd name="connsiteX1" fmla="*/ 10247 w 10247"/>
                <a:gd name="connsiteY1" fmla="*/ 2724 h 10000"/>
                <a:gd name="connsiteX2" fmla="*/ 10000 w 10247"/>
                <a:gd name="connsiteY2" fmla="*/ 10000 h 10000"/>
                <a:gd name="connsiteX3" fmla="*/ 0 w 10247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9793"/>
                <a:gd name="connsiteY0" fmla="*/ 2924 h 5830"/>
                <a:gd name="connsiteX1" fmla="*/ 19793 w 19793"/>
                <a:gd name="connsiteY1" fmla="*/ 0 h 5830"/>
                <a:gd name="connsiteX2" fmla="*/ 15035 w 19793"/>
                <a:gd name="connsiteY2" fmla="*/ 5830 h 5830"/>
                <a:gd name="connsiteX3" fmla="*/ 0 w 19793"/>
                <a:gd name="connsiteY3" fmla="*/ 2924 h 5830"/>
                <a:gd name="connsiteX0" fmla="*/ 0 w 10000"/>
                <a:gd name="connsiteY0" fmla="*/ 5015 h 9532"/>
                <a:gd name="connsiteX1" fmla="*/ 10000 w 10000"/>
                <a:gd name="connsiteY1" fmla="*/ 0 h 9532"/>
                <a:gd name="connsiteX2" fmla="*/ 5688 w 10000"/>
                <a:gd name="connsiteY2" fmla="*/ 9532 h 9532"/>
                <a:gd name="connsiteX3" fmla="*/ 0 w 10000"/>
                <a:gd name="connsiteY3" fmla="*/ 5015 h 9532"/>
                <a:gd name="connsiteX0" fmla="*/ 0 w 10053"/>
                <a:gd name="connsiteY0" fmla="*/ 5212 h 9951"/>
                <a:gd name="connsiteX1" fmla="*/ 10053 w 10053"/>
                <a:gd name="connsiteY1" fmla="*/ 0 h 9951"/>
                <a:gd name="connsiteX2" fmla="*/ 5688 w 10053"/>
                <a:gd name="connsiteY2" fmla="*/ 9951 h 9951"/>
                <a:gd name="connsiteX3" fmla="*/ 0 w 10053"/>
                <a:gd name="connsiteY3" fmla="*/ 5212 h 9951"/>
                <a:gd name="connsiteX0" fmla="*/ 1379 w 11379"/>
                <a:gd name="connsiteY0" fmla="*/ 5238 h 10194"/>
                <a:gd name="connsiteX1" fmla="*/ 11379 w 11379"/>
                <a:gd name="connsiteY1" fmla="*/ 0 h 10194"/>
                <a:gd name="connsiteX2" fmla="*/ 7037 w 11379"/>
                <a:gd name="connsiteY2" fmla="*/ 10000 h 10194"/>
                <a:gd name="connsiteX3" fmla="*/ 0 w 11379"/>
                <a:gd name="connsiteY3" fmla="*/ 9958 h 10194"/>
                <a:gd name="connsiteX4" fmla="*/ 1379 w 11379"/>
                <a:gd name="connsiteY4" fmla="*/ 5238 h 10194"/>
                <a:gd name="connsiteX0" fmla="*/ 1379 w 11379"/>
                <a:gd name="connsiteY0" fmla="*/ 5238 h 10000"/>
                <a:gd name="connsiteX1" fmla="*/ 11379 w 11379"/>
                <a:gd name="connsiteY1" fmla="*/ 0 h 10000"/>
                <a:gd name="connsiteX2" fmla="*/ 7037 w 11379"/>
                <a:gd name="connsiteY2" fmla="*/ 10000 h 10000"/>
                <a:gd name="connsiteX3" fmla="*/ 0 w 11379"/>
                <a:gd name="connsiteY3" fmla="*/ 9958 h 10000"/>
                <a:gd name="connsiteX4" fmla="*/ 1379 w 11379"/>
                <a:gd name="connsiteY4" fmla="*/ 5238 h 10000"/>
                <a:gd name="connsiteX0" fmla="*/ 1379 w 11379"/>
                <a:gd name="connsiteY0" fmla="*/ 5238 h 10000"/>
                <a:gd name="connsiteX1" fmla="*/ 11379 w 11379"/>
                <a:gd name="connsiteY1" fmla="*/ 0 h 10000"/>
                <a:gd name="connsiteX2" fmla="*/ 7037 w 11379"/>
                <a:gd name="connsiteY2" fmla="*/ 10000 h 10000"/>
                <a:gd name="connsiteX3" fmla="*/ 0 w 11379"/>
                <a:gd name="connsiteY3" fmla="*/ 9958 h 10000"/>
                <a:gd name="connsiteX4" fmla="*/ 1379 w 11379"/>
                <a:gd name="connsiteY4" fmla="*/ 5238 h 10000"/>
                <a:gd name="connsiteX0" fmla="*/ 0 w 13506"/>
                <a:gd name="connsiteY0" fmla="*/ 7014 h 10000"/>
                <a:gd name="connsiteX1" fmla="*/ 13506 w 13506"/>
                <a:gd name="connsiteY1" fmla="*/ 0 h 10000"/>
                <a:gd name="connsiteX2" fmla="*/ 9164 w 13506"/>
                <a:gd name="connsiteY2" fmla="*/ 10000 h 10000"/>
                <a:gd name="connsiteX3" fmla="*/ 2127 w 13506"/>
                <a:gd name="connsiteY3" fmla="*/ 9958 h 10000"/>
                <a:gd name="connsiteX4" fmla="*/ 0 w 13506"/>
                <a:gd name="connsiteY4" fmla="*/ 7014 h 10000"/>
                <a:gd name="connsiteX0" fmla="*/ 0 w 15404"/>
                <a:gd name="connsiteY0" fmla="*/ 4843 h 7829"/>
                <a:gd name="connsiteX1" fmla="*/ 15404 w 15404"/>
                <a:gd name="connsiteY1" fmla="*/ 0 h 7829"/>
                <a:gd name="connsiteX2" fmla="*/ 9164 w 15404"/>
                <a:gd name="connsiteY2" fmla="*/ 7829 h 7829"/>
                <a:gd name="connsiteX3" fmla="*/ 2127 w 15404"/>
                <a:gd name="connsiteY3" fmla="*/ 7787 h 7829"/>
                <a:gd name="connsiteX4" fmla="*/ 0 w 15404"/>
                <a:gd name="connsiteY4" fmla="*/ 4843 h 7829"/>
                <a:gd name="connsiteX0" fmla="*/ 1511 w 8619"/>
                <a:gd name="connsiteY0" fmla="*/ 0 h 13834"/>
                <a:gd name="connsiteX1" fmla="*/ 8619 w 8619"/>
                <a:gd name="connsiteY1" fmla="*/ 3834 h 13834"/>
                <a:gd name="connsiteX2" fmla="*/ 4568 w 8619"/>
                <a:gd name="connsiteY2" fmla="*/ 13834 h 13834"/>
                <a:gd name="connsiteX3" fmla="*/ 0 w 8619"/>
                <a:gd name="connsiteY3" fmla="*/ 13780 h 13834"/>
                <a:gd name="connsiteX4" fmla="*/ 1511 w 8619"/>
                <a:gd name="connsiteY4" fmla="*/ 0 h 13834"/>
                <a:gd name="connsiteX0" fmla="*/ 1753 w 10000"/>
                <a:gd name="connsiteY0" fmla="*/ 0 h 26217"/>
                <a:gd name="connsiteX1" fmla="*/ 10000 w 10000"/>
                <a:gd name="connsiteY1" fmla="*/ 2771 h 26217"/>
                <a:gd name="connsiteX2" fmla="*/ 4704 w 10000"/>
                <a:gd name="connsiteY2" fmla="*/ 26217 h 26217"/>
                <a:gd name="connsiteX3" fmla="*/ 0 w 10000"/>
                <a:gd name="connsiteY3" fmla="*/ 9961 h 26217"/>
                <a:gd name="connsiteX4" fmla="*/ 1753 w 10000"/>
                <a:gd name="connsiteY4" fmla="*/ 0 h 26217"/>
                <a:gd name="connsiteX0" fmla="*/ 0 w 8247"/>
                <a:gd name="connsiteY0" fmla="*/ 0 h 26269"/>
                <a:gd name="connsiteX1" fmla="*/ 8247 w 8247"/>
                <a:gd name="connsiteY1" fmla="*/ 2771 h 26269"/>
                <a:gd name="connsiteX2" fmla="*/ 2951 w 8247"/>
                <a:gd name="connsiteY2" fmla="*/ 26217 h 26269"/>
                <a:gd name="connsiteX3" fmla="*/ 987 w 8247"/>
                <a:gd name="connsiteY3" fmla="*/ 26269 h 26269"/>
                <a:gd name="connsiteX4" fmla="*/ 0 w 8247"/>
                <a:gd name="connsiteY4" fmla="*/ 0 h 26269"/>
                <a:gd name="connsiteX0" fmla="*/ 0 w 11372"/>
                <a:gd name="connsiteY0" fmla="*/ 0 h 10139"/>
                <a:gd name="connsiteX1" fmla="*/ 11372 w 11372"/>
                <a:gd name="connsiteY1" fmla="*/ 1194 h 10139"/>
                <a:gd name="connsiteX2" fmla="*/ 4950 w 11372"/>
                <a:gd name="connsiteY2" fmla="*/ 10119 h 10139"/>
                <a:gd name="connsiteX3" fmla="*/ 2569 w 11372"/>
                <a:gd name="connsiteY3" fmla="*/ 10139 h 10139"/>
                <a:gd name="connsiteX4" fmla="*/ 0 w 11372"/>
                <a:gd name="connsiteY4" fmla="*/ 0 h 10139"/>
                <a:gd name="connsiteX0" fmla="*/ 0 w 7640"/>
                <a:gd name="connsiteY0" fmla="*/ 0 h 10139"/>
                <a:gd name="connsiteX1" fmla="*/ 7640 w 7640"/>
                <a:gd name="connsiteY1" fmla="*/ 795 h 10139"/>
                <a:gd name="connsiteX2" fmla="*/ 4950 w 7640"/>
                <a:gd name="connsiteY2" fmla="*/ 10119 h 10139"/>
                <a:gd name="connsiteX3" fmla="*/ 2569 w 7640"/>
                <a:gd name="connsiteY3" fmla="*/ 10139 h 10139"/>
                <a:gd name="connsiteX4" fmla="*/ 0 w 7640"/>
                <a:gd name="connsiteY4" fmla="*/ 0 h 10139"/>
                <a:gd name="connsiteX0" fmla="*/ 0 w 15578"/>
                <a:gd name="connsiteY0" fmla="*/ 0 h 10000"/>
                <a:gd name="connsiteX1" fmla="*/ 15578 w 15578"/>
                <a:gd name="connsiteY1" fmla="*/ 1280 h 10000"/>
                <a:gd name="connsiteX2" fmla="*/ 6479 w 15578"/>
                <a:gd name="connsiteY2" fmla="*/ 9980 h 10000"/>
                <a:gd name="connsiteX3" fmla="*/ 3363 w 15578"/>
                <a:gd name="connsiteY3" fmla="*/ 10000 h 10000"/>
                <a:gd name="connsiteX4" fmla="*/ 0 w 15578"/>
                <a:gd name="connsiteY4" fmla="*/ 0 h 10000"/>
                <a:gd name="connsiteX0" fmla="*/ 292 w 12215"/>
                <a:gd name="connsiteY0" fmla="*/ 0 h 9692"/>
                <a:gd name="connsiteX1" fmla="*/ 12215 w 12215"/>
                <a:gd name="connsiteY1" fmla="*/ 972 h 9692"/>
                <a:gd name="connsiteX2" fmla="*/ 3116 w 12215"/>
                <a:gd name="connsiteY2" fmla="*/ 9672 h 9692"/>
                <a:gd name="connsiteX3" fmla="*/ 0 w 12215"/>
                <a:gd name="connsiteY3" fmla="*/ 9692 h 9692"/>
                <a:gd name="connsiteX4" fmla="*/ 292 w 12215"/>
                <a:gd name="connsiteY4" fmla="*/ 0 h 9692"/>
                <a:gd name="connsiteX0" fmla="*/ 239 w 13508"/>
                <a:gd name="connsiteY0" fmla="*/ 0 h 10000"/>
                <a:gd name="connsiteX1" fmla="*/ 13508 w 13508"/>
                <a:gd name="connsiteY1" fmla="*/ 1374 h 10000"/>
                <a:gd name="connsiteX2" fmla="*/ 2551 w 13508"/>
                <a:gd name="connsiteY2" fmla="*/ 9979 h 10000"/>
                <a:gd name="connsiteX3" fmla="*/ 0 w 13508"/>
                <a:gd name="connsiteY3" fmla="*/ 10000 h 10000"/>
                <a:gd name="connsiteX4" fmla="*/ 239 w 13508"/>
                <a:gd name="connsiteY4" fmla="*/ 0 h 10000"/>
                <a:gd name="connsiteX0" fmla="*/ 239 w 13508"/>
                <a:gd name="connsiteY0" fmla="*/ 0 h 10000"/>
                <a:gd name="connsiteX1" fmla="*/ 13508 w 13508"/>
                <a:gd name="connsiteY1" fmla="*/ 1374 h 10000"/>
                <a:gd name="connsiteX2" fmla="*/ 6782 w 13508"/>
                <a:gd name="connsiteY2" fmla="*/ 9997 h 10000"/>
                <a:gd name="connsiteX3" fmla="*/ 0 w 13508"/>
                <a:gd name="connsiteY3" fmla="*/ 10000 h 10000"/>
                <a:gd name="connsiteX4" fmla="*/ 239 w 13508"/>
                <a:gd name="connsiteY4" fmla="*/ 0 h 10000"/>
                <a:gd name="connsiteX0" fmla="*/ 2 w 13271"/>
                <a:gd name="connsiteY0" fmla="*/ 0 h 10018"/>
                <a:gd name="connsiteX1" fmla="*/ 13271 w 13271"/>
                <a:gd name="connsiteY1" fmla="*/ 1374 h 10018"/>
                <a:gd name="connsiteX2" fmla="*/ 6545 w 13271"/>
                <a:gd name="connsiteY2" fmla="*/ 9997 h 10018"/>
                <a:gd name="connsiteX3" fmla="*/ 3529 w 13271"/>
                <a:gd name="connsiteY3" fmla="*/ 10018 h 10018"/>
                <a:gd name="connsiteX4" fmla="*/ 2 w 13271"/>
                <a:gd name="connsiteY4" fmla="*/ 0 h 10018"/>
                <a:gd name="connsiteX0" fmla="*/ 2 w 13271"/>
                <a:gd name="connsiteY0" fmla="*/ 0 h 10018"/>
                <a:gd name="connsiteX1" fmla="*/ 13271 w 13271"/>
                <a:gd name="connsiteY1" fmla="*/ 1374 h 10018"/>
                <a:gd name="connsiteX2" fmla="*/ 6545 w 13271"/>
                <a:gd name="connsiteY2" fmla="*/ 9997 h 10018"/>
                <a:gd name="connsiteX3" fmla="*/ 3529 w 13271"/>
                <a:gd name="connsiteY3" fmla="*/ 10018 h 10018"/>
                <a:gd name="connsiteX4" fmla="*/ 2 w 13271"/>
                <a:gd name="connsiteY4" fmla="*/ 0 h 10018"/>
                <a:gd name="connsiteX0" fmla="*/ 0 w 13269"/>
                <a:gd name="connsiteY0" fmla="*/ 0 h 10018"/>
                <a:gd name="connsiteX1" fmla="*/ 13269 w 13269"/>
                <a:gd name="connsiteY1" fmla="*/ 1374 h 10018"/>
                <a:gd name="connsiteX2" fmla="*/ 6543 w 13269"/>
                <a:gd name="connsiteY2" fmla="*/ 9997 h 10018"/>
                <a:gd name="connsiteX3" fmla="*/ 3527 w 13269"/>
                <a:gd name="connsiteY3" fmla="*/ 10018 h 10018"/>
                <a:gd name="connsiteX4" fmla="*/ 0 w 13269"/>
                <a:gd name="connsiteY4" fmla="*/ 0 h 10018"/>
                <a:gd name="connsiteX0" fmla="*/ 3180 w 9742"/>
                <a:gd name="connsiteY0" fmla="*/ 0 h 9312"/>
                <a:gd name="connsiteX1" fmla="*/ 9742 w 9742"/>
                <a:gd name="connsiteY1" fmla="*/ 668 h 9312"/>
                <a:gd name="connsiteX2" fmla="*/ 3016 w 9742"/>
                <a:gd name="connsiteY2" fmla="*/ 9291 h 9312"/>
                <a:gd name="connsiteX3" fmla="*/ 0 w 9742"/>
                <a:gd name="connsiteY3" fmla="*/ 9312 h 9312"/>
                <a:gd name="connsiteX4" fmla="*/ 3180 w 9742"/>
                <a:gd name="connsiteY4" fmla="*/ 0 h 9312"/>
                <a:gd name="connsiteX0" fmla="*/ 3264 w 6399"/>
                <a:gd name="connsiteY0" fmla="*/ 0 h 10000"/>
                <a:gd name="connsiteX1" fmla="*/ 6399 w 6399"/>
                <a:gd name="connsiteY1" fmla="*/ 3749 h 10000"/>
                <a:gd name="connsiteX2" fmla="*/ 3096 w 6399"/>
                <a:gd name="connsiteY2" fmla="*/ 9977 h 10000"/>
                <a:gd name="connsiteX3" fmla="*/ 0 w 6399"/>
                <a:gd name="connsiteY3" fmla="*/ 10000 h 10000"/>
                <a:gd name="connsiteX4" fmla="*/ 3264 w 6399"/>
                <a:gd name="connsiteY4" fmla="*/ 0 h 10000"/>
                <a:gd name="connsiteX0" fmla="*/ 0 w 11686"/>
                <a:gd name="connsiteY0" fmla="*/ 0 h 7366"/>
                <a:gd name="connsiteX1" fmla="*/ 11686 w 11686"/>
                <a:gd name="connsiteY1" fmla="*/ 1115 h 7366"/>
                <a:gd name="connsiteX2" fmla="*/ 6524 w 11686"/>
                <a:gd name="connsiteY2" fmla="*/ 7343 h 7366"/>
                <a:gd name="connsiteX3" fmla="*/ 1686 w 11686"/>
                <a:gd name="connsiteY3" fmla="*/ 7366 h 7366"/>
                <a:gd name="connsiteX4" fmla="*/ 0 w 11686"/>
                <a:gd name="connsiteY4" fmla="*/ 0 h 7366"/>
                <a:gd name="connsiteX0" fmla="*/ 0 w 8867"/>
                <a:gd name="connsiteY0" fmla="*/ 0 h 10000"/>
                <a:gd name="connsiteX1" fmla="*/ 8867 w 8867"/>
                <a:gd name="connsiteY1" fmla="*/ 1334 h 10000"/>
                <a:gd name="connsiteX2" fmla="*/ 5583 w 8867"/>
                <a:gd name="connsiteY2" fmla="*/ 9969 h 10000"/>
                <a:gd name="connsiteX3" fmla="*/ 1443 w 8867"/>
                <a:gd name="connsiteY3" fmla="*/ 10000 h 10000"/>
                <a:gd name="connsiteX4" fmla="*/ 0 w 8867"/>
                <a:gd name="connsiteY4" fmla="*/ 0 h 10000"/>
                <a:gd name="connsiteX0" fmla="*/ 0 w 10000"/>
                <a:gd name="connsiteY0" fmla="*/ 0 h 9974"/>
                <a:gd name="connsiteX1" fmla="*/ 10000 w 10000"/>
                <a:gd name="connsiteY1" fmla="*/ 1334 h 9974"/>
                <a:gd name="connsiteX2" fmla="*/ 6296 w 10000"/>
                <a:gd name="connsiteY2" fmla="*/ 9969 h 9974"/>
                <a:gd name="connsiteX3" fmla="*/ 2106 w 10000"/>
                <a:gd name="connsiteY3" fmla="*/ 9974 h 9974"/>
                <a:gd name="connsiteX4" fmla="*/ 0 w 10000"/>
                <a:gd name="connsiteY4" fmla="*/ 0 h 9974"/>
                <a:gd name="connsiteX0" fmla="*/ 0 w 10000"/>
                <a:gd name="connsiteY0" fmla="*/ 0 h 10000"/>
                <a:gd name="connsiteX1" fmla="*/ 10000 w 10000"/>
                <a:gd name="connsiteY1" fmla="*/ 1337 h 10000"/>
                <a:gd name="connsiteX2" fmla="*/ 7215 w 10000"/>
                <a:gd name="connsiteY2" fmla="*/ 9969 h 10000"/>
                <a:gd name="connsiteX3" fmla="*/ 2106 w 10000"/>
                <a:gd name="connsiteY3" fmla="*/ 10000 h 10000"/>
                <a:gd name="connsiteX4" fmla="*/ 0 w 10000"/>
                <a:gd name="connsiteY4" fmla="*/ 0 h 10000"/>
                <a:gd name="connsiteX0" fmla="*/ 0 w 10839"/>
                <a:gd name="connsiteY0" fmla="*/ 0 h 10000"/>
                <a:gd name="connsiteX1" fmla="*/ 10839 w 10839"/>
                <a:gd name="connsiteY1" fmla="*/ 1440 h 10000"/>
                <a:gd name="connsiteX2" fmla="*/ 7215 w 10839"/>
                <a:gd name="connsiteY2" fmla="*/ 9969 h 10000"/>
                <a:gd name="connsiteX3" fmla="*/ 2106 w 10839"/>
                <a:gd name="connsiteY3" fmla="*/ 10000 h 10000"/>
                <a:gd name="connsiteX4" fmla="*/ 0 w 10839"/>
                <a:gd name="connsiteY4" fmla="*/ 0 h 10000"/>
                <a:gd name="connsiteX0" fmla="*/ 0 w 17548"/>
                <a:gd name="connsiteY0" fmla="*/ 0 h 10877"/>
                <a:gd name="connsiteX1" fmla="*/ 17548 w 17548"/>
                <a:gd name="connsiteY1" fmla="*/ 2317 h 10877"/>
                <a:gd name="connsiteX2" fmla="*/ 13924 w 17548"/>
                <a:gd name="connsiteY2" fmla="*/ 10846 h 10877"/>
                <a:gd name="connsiteX3" fmla="*/ 8815 w 17548"/>
                <a:gd name="connsiteY3" fmla="*/ 10877 h 10877"/>
                <a:gd name="connsiteX4" fmla="*/ 0 w 17548"/>
                <a:gd name="connsiteY4" fmla="*/ 0 h 10877"/>
                <a:gd name="connsiteX0" fmla="*/ 0 w 17548"/>
                <a:gd name="connsiteY0" fmla="*/ 0 h 10846"/>
                <a:gd name="connsiteX1" fmla="*/ 17548 w 17548"/>
                <a:gd name="connsiteY1" fmla="*/ 2317 h 10846"/>
                <a:gd name="connsiteX2" fmla="*/ 13924 w 17548"/>
                <a:gd name="connsiteY2" fmla="*/ 10846 h 10846"/>
                <a:gd name="connsiteX3" fmla="*/ 9015 w 17548"/>
                <a:gd name="connsiteY3" fmla="*/ 8659 h 10846"/>
                <a:gd name="connsiteX4" fmla="*/ 0 w 17548"/>
                <a:gd name="connsiteY4" fmla="*/ 0 h 10846"/>
                <a:gd name="connsiteX0" fmla="*/ 0 w 20793"/>
                <a:gd name="connsiteY0" fmla="*/ 0 h 8659"/>
                <a:gd name="connsiteX1" fmla="*/ 17548 w 20793"/>
                <a:gd name="connsiteY1" fmla="*/ 2317 h 8659"/>
                <a:gd name="connsiteX2" fmla="*/ 20793 w 20793"/>
                <a:gd name="connsiteY2" fmla="*/ 4217 h 8659"/>
                <a:gd name="connsiteX3" fmla="*/ 9015 w 20793"/>
                <a:gd name="connsiteY3" fmla="*/ 8659 h 8659"/>
                <a:gd name="connsiteX4" fmla="*/ 0 w 20793"/>
                <a:gd name="connsiteY4" fmla="*/ 0 h 8659"/>
                <a:gd name="connsiteX0" fmla="*/ 0 w 10686"/>
                <a:gd name="connsiteY0" fmla="*/ 0 h 10000"/>
                <a:gd name="connsiteX1" fmla="*/ 10686 w 10686"/>
                <a:gd name="connsiteY1" fmla="*/ 3480 h 10000"/>
                <a:gd name="connsiteX2" fmla="*/ 10000 w 10686"/>
                <a:gd name="connsiteY2" fmla="*/ 4870 h 10000"/>
                <a:gd name="connsiteX3" fmla="*/ 4336 w 10686"/>
                <a:gd name="connsiteY3" fmla="*/ 10000 h 10000"/>
                <a:gd name="connsiteX4" fmla="*/ 0 w 10686"/>
                <a:gd name="connsiteY4" fmla="*/ 0 h 10000"/>
                <a:gd name="connsiteX0" fmla="*/ 0 w 10686"/>
                <a:gd name="connsiteY0" fmla="*/ 0 h 10000"/>
                <a:gd name="connsiteX1" fmla="*/ 10686 w 10686"/>
                <a:gd name="connsiteY1" fmla="*/ 3480 h 10000"/>
                <a:gd name="connsiteX2" fmla="*/ 4336 w 10686"/>
                <a:gd name="connsiteY2" fmla="*/ 10000 h 10000"/>
                <a:gd name="connsiteX3" fmla="*/ 0 w 10686"/>
                <a:gd name="connsiteY3" fmla="*/ 0 h 10000"/>
                <a:gd name="connsiteX0" fmla="*/ 0 w 10686"/>
                <a:gd name="connsiteY0" fmla="*/ 0 h 6485"/>
                <a:gd name="connsiteX1" fmla="*/ 10686 w 10686"/>
                <a:gd name="connsiteY1" fmla="*/ 3480 h 6485"/>
                <a:gd name="connsiteX2" fmla="*/ 5988 w 10686"/>
                <a:gd name="connsiteY2" fmla="*/ 6485 h 6485"/>
                <a:gd name="connsiteX3" fmla="*/ 0 w 10686"/>
                <a:gd name="connsiteY3" fmla="*/ 0 h 6485"/>
                <a:gd name="connsiteX0" fmla="*/ 0 w 8113"/>
                <a:gd name="connsiteY0" fmla="*/ 0 h 9035"/>
                <a:gd name="connsiteX1" fmla="*/ 8113 w 8113"/>
                <a:gd name="connsiteY1" fmla="*/ 4401 h 9035"/>
                <a:gd name="connsiteX2" fmla="*/ 3717 w 8113"/>
                <a:gd name="connsiteY2" fmla="*/ 9035 h 9035"/>
                <a:gd name="connsiteX3" fmla="*/ 0 w 8113"/>
                <a:gd name="connsiteY3" fmla="*/ 0 h 9035"/>
                <a:gd name="connsiteX0" fmla="*/ 0 w 10000"/>
                <a:gd name="connsiteY0" fmla="*/ 0 h 14220"/>
                <a:gd name="connsiteX1" fmla="*/ 10000 w 10000"/>
                <a:gd name="connsiteY1" fmla="*/ 4871 h 14220"/>
                <a:gd name="connsiteX2" fmla="*/ 3829 w 10000"/>
                <a:gd name="connsiteY2" fmla="*/ 14220 h 14220"/>
                <a:gd name="connsiteX3" fmla="*/ 0 w 10000"/>
                <a:gd name="connsiteY3" fmla="*/ 0 h 14220"/>
                <a:gd name="connsiteX0" fmla="*/ 0 w 8228"/>
                <a:gd name="connsiteY0" fmla="*/ 0 h 12949"/>
                <a:gd name="connsiteX1" fmla="*/ 8228 w 8228"/>
                <a:gd name="connsiteY1" fmla="*/ 3600 h 12949"/>
                <a:gd name="connsiteX2" fmla="*/ 2057 w 8228"/>
                <a:gd name="connsiteY2" fmla="*/ 12949 h 12949"/>
                <a:gd name="connsiteX3" fmla="*/ 0 w 8228"/>
                <a:gd name="connsiteY3" fmla="*/ 0 h 12949"/>
                <a:gd name="connsiteX0" fmla="*/ 0 w 11966"/>
                <a:gd name="connsiteY0" fmla="*/ 0 h 10942"/>
                <a:gd name="connsiteX1" fmla="*/ 11966 w 11966"/>
                <a:gd name="connsiteY1" fmla="*/ 3722 h 10942"/>
                <a:gd name="connsiteX2" fmla="*/ 4466 w 11966"/>
                <a:gd name="connsiteY2" fmla="*/ 10942 h 10942"/>
                <a:gd name="connsiteX3" fmla="*/ 0 w 11966"/>
                <a:gd name="connsiteY3" fmla="*/ 0 h 10942"/>
                <a:gd name="connsiteX0" fmla="*/ 0 w 8962"/>
                <a:gd name="connsiteY0" fmla="*/ 0 h 10942"/>
                <a:gd name="connsiteX1" fmla="*/ 8962 w 8962"/>
                <a:gd name="connsiteY1" fmla="*/ 2761 h 10942"/>
                <a:gd name="connsiteX2" fmla="*/ 4466 w 8962"/>
                <a:gd name="connsiteY2" fmla="*/ 10942 h 10942"/>
                <a:gd name="connsiteX3" fmla="*/ 0 w 8962"/>
                <a:gd name="connsiteY3" fmla="*/ 0 h 10942"/>
                <a:gd name="connsiteX0" fmla="*/ 0 w 15352"/>
                <a:gd name="connsiteY0" fmla="*/ 0 h 10000"/>
                <a:gd name="connsiteX1" fmla="*/ 15352 w 15352"/>
                <a:gd name="connsiteY1" fmla="*/ 3963 h 10000"/>
                <a:gd name="connsiteX2" fmla="*/ 4983 w 15352"/>
                <a:gd name="connsiteY2" fmla="*/ 10000 h 10000"/>
                <a:gd name="connsiteX3" fmla="*/ 0 w 15352"/>
                <a:gd name="connsiteY3" fmla="*/ 0 h 10000"/>
                <a:gd name="connsiteX0" fmla="*/ 0 w 13352"/>
                <a:gd name="connsiteY0" fmla="*/ 0 h 9473"/>
                <a:gd name="connsiteX1" fmla="*/ 13352 w 13352"/>
                <a:gd name="connsiteY1" fmla="*/ 3436 h 9473"/>
                <a:gd name="connsiteX2" fmla="*/ 2983 w 13352"/>
                <a:gd name="connsiteY2" fmla="*/ 9473 h 9473"/>
                <a:gd name="connsiteX3" fmla="*/ 0 w 13352"/>
                <a:gd name="connsiteY3" fmla="*/ 0 h 9473"/>
                <a:gd name="connsiteX0" fmla="*/ 0 w 10044"/>
                <a:gd name="connsiteY0" fmla="*/ 0 h 10000"/>
                <a:gd name="connsiteX1" fmla="*/ 10044 w 10044"/>
                <a:gd name="connsiteY1" fmla="*/ 3627 h 10000"/>
                <a:gd name="connsiteX2" fmla="*/ 2234 w 10044"/>
                <a:gd name="connsiteY2" fmla="*/ 10000 h 10000"/>
                <a:gd name="connsiteX3" fmla="*/ 0 w 10044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44" h="10000">
                  <a:moveTo>
                    <a:pt x="0" y="0"/>
                  </a:moveTo>
                  <a:lnTo>
                    <a:pt x="10044" y="3627"/>
                  </a:lnTo>
                  <a:lnTo>
                    <a:pt x="2234" y="100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31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  <p:sp>
          <p:nvSpPr>
            <p:cNvPr id="8" name="Flowchart: Merge 5"/>
            <p:cNvSpPr/>
            <p:nvPr userDrawn="1"/>
          </p:nvSpPr>
          <p:spPr>
            <a:xfrm>
              <a:off x="5387891" y="-4456"/>
              <a:ext cx="3756357" cy="346844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5836"/>
                <a:gd name="connsiteY0" fmla="*/ 0 h 10000"/>
                <a:gd name="connsiteX1" fmla="*/ 5240 w 5836"/>
                <a:gd name="connsiteY1" fmla="*/ 24 h 10000"/>
                <a:gd name="connsiteX2" fmla="*/ 5836 w 5836"/>
                <a:gd name="connsiteY2" fmla="*/ 10000 h 10000"/>
                <a:gd name="connsiteX3" fmla="*/ 0 w 5836"/>
                <a:gd name="connsiteY3" fmla="*/ 0 h 10000"/>
                <a:gd name="connsiteX0" fmla="*/ 0 w 9005"/>
                <a:gd name="connsiteY0" fmla="*/ 0 h 8459"/>
                <a:gd name="connsiteX1" fmla="*/ 8979 w 9005"/>
                <a:gd name="connsiteY1" fmla="*/ 24 h 8459"/>
                <a:gd name="connsiteX2" fmla="*/ 6649 w 9005"/>
                <a:gd name="connsiteY2" fmla="*/ 8459 h 8459"/>
                <a:gd name="connsiteX3" fmla="*/ 0 w 9005"/>
                <a:gd name="connsiteY3" fmla="*/ 0 h 8459"/>
                <a:gd name="connsiteX0" fmla="*/ 0 w 10025"/>
                <a:gd name="connsiteY0" fmla="*/ 0 h 10000"/>
                <a:gd name="connsiteX1" fmla="*/ 9971 w 10025"/>
                <a:gd name="connsiteY1" fmla="*/ 28 h 10000"/>
                <a:gd name="connsiteX2" fmla="*/ 7384 w 10025"/>
                <a:gd name="connsiteY2" fmla="*/ 10000 h 10000"/>
                <a:gd name="connsiteX3" fmla="*/ 0 w 10025"/>
                <a:gd name="connsiteY3" fmla="*/ 0 h 10000"/>
                <a:gd name="connsiteX0" fmla="*/ 0 w 9971"/>
                <a:gd name="connsiteY0" fmla="*/ 0 h 10000"/>
                <a:gd name="connsiteX1" fmla="*/ 9971 w 9971"/>
                <a:gd name="connsiteY1" fmla="*/ 28 h 10000"/>
                <a:gd name="connsiteX2" fmla="*/ 7384 w 9971"/>
                <a:gd name="connsiteY2" fmla="*/ 10000 h 10000"/>
                <a:gd name="connsiteX3" fmla="*/ 0 w 9971"/>
                <a:gd name="connsiteY3" fmla="*/ 0 h 10000"/>
                <a:gd name="connsiteX0" fmla="*/ 0 w 13598"/>
                <a:gd name="connsiteY0" fmla="*/ 0 h 10000"/>
                <a:gd name="connsiteX1" fmla="*/ 13598 w 13598"/>
                <a:gd name="connsiteY1" fmla="*/ 3300 h 10000"/>
                <a:gd name="connsiteX2" fmla="*/ 7405 w 13598"/>
                <a:gd name="connsiteY2" fmla="*/ 10000 h 10000"/>
                <a:gd name="connsiteX3" fmla="*/ 0 w 13598"/>
                <a:gd name="connsiteY3" fmla="*/ 0 h 10000"/>
                <a:gd name="connsiteX0" fmla="*/ 0 w 13598"/>
                <a:gd name="connsiteY0" fmla="*/ 0 h 10034"/>
                <a:gd name="connsiteX1" fmla="*/ 13598 w 13598"/>
                <a:gd name="connsiteY1" fmla="*/ 3300 h 10034"/>
                <a:gd name="connsiteX2" fmla="*/ 7360 w 13598"/>
                <a:gd name="connsiteY2" fmla="*/ 10034 h 10034"/>
                <a:gd name="connsiteX3" fmla="*/ 0 w 13598"/>
                <a:gd name="connsiteY3" fmla="*/ 0 h 10034"/>
                <a:gd name="connsiteX0" fmla="*/ 0 w 13283"/>
                <a:gd name="connsiteY0" fmla="*/ 0 h 10034"/>
                <a:gd name="connsiteX1" fmla="*/ 13283 w 13283"/>
                <a:gd name="connsiteY1" fmla="*/ 2862 h 10034"/>
                <a:gd name="connsiteX2" fmla="*/ 7360 w 13283"/>
                <a:gd name="connsiteY2" fmla="*/ 10034 h 10034"/>
                <a:gd name="connsiteX3" fmla="*/ 0 w 13283"/>
                <a:gd name="connsiteY3" fmla="*/ 0 h 10034"/>
                <a:gd name="connsiteX0" fmla="*/ 0 w 13283"/>
                <a:gd name="connsiteY0" fmla="*/ 0 h 10945"/>
                <a:gd name="connsiteX1" fmla="*/ 13283 w 13283"/>
                <a:gd name="connsiteY1" fmla="*/ 2862 h 10945"/>
                <a:gd name="connsiteX2" fmla="*/ 7630 w 13283"/>
                <a:gd name="connsiteY2" fmla="*/ 10945 h 10945"/>
                <a:gd name="connsiteX3" fmla="*/ 0 w 13283"/>
                <a:gd name="connsiteY3" fmla="*/ 0 h 10945"/>
                <a:gd name="connsiteX0" fmla="*/ 0 w 14047"/>
                <a:gd name="connsiteY0" fmla="*/ 0 h 10945"/>
                <a:gd name="connsiteX1" fmla="*/ 14047 w 14047"/>
                <a:gd name="connsiteY1" fmla="*/ 2525 h 10945"/>
                <a:gd name="connsiteX2" fmla="*/ 7630 w 14047"/>
                <a:gd name="connsiteY2" fmla="*/ 10945 h 10945"/>
                <a:gd name="connsiteX3" fmla="*/ 0 w 14047"/>
                <a:gd name="connsiteY3" fmla="*/ 0 h 10945"/>
                <a:gd name="connsiteX0" fmla="*/ 0 w 14047"/>
                <a:gd name="connsiteY0" fmla="*/ 0 h 12665"/>
                <a:gd name="connsiteX1" fmla="*/ 14047 w 14047"/>
                <a:gd name="connsiteY1" fmla="*/ 2525 h 12665"/>
                <a:gd name="connsiteX2" fmla="*/ 9519 w 14047"/>
                <a:gd name="connsiteY2" fmla="*/ 12665 h 12665"/>
                <a:gd name="connsiteX3" fmla="*/ 0 w 14047"/>
                <a:gd name="connsiteY3" fmla="*/ 0 h 12665"/>
                <a:gd name="connsiteX0" fmla="*/ 0 w 21692"/>
                <a:gd name="connsiteY0" fmla="*/ 0 h 12631"/>
                <a:gd name="connsiteX1" fmla="*/ 21692 w 21692"/>
                <a:gd name="connsiteY1" fmla="*/ 2491 h 12631"/>
                <a:gd name="connsiteX2" fmla="*/ 17164 w 21692"/>
                <a:gd name="connsiteY2" fmla="*/ 12631 h 12631"/>
                <a:gd name="connsiteX3" fmla="*/ 0 w 21692"/>
                <a:gd name="connsiteY3" fmla="*/ 0 h 12631"/>
                <a:gd name="connsiteX0" fmla="*/ 0 w 21692"/>
                <a:gd name="connsiteY0" fmla="*/ 0 h 15093"/>
                <a:gd name="connsiteX1" fmla="*/ 21692 w 21692"/>
                <a:gd name="connsiteY1" fmla="*/ 2491 h 15093"/>
                <a:gd name="connsiteX2" fmla="*/ 16175 w 21692"/>
                <a:gd name="connsiteY2" fmla="*/ 15093 h 15093"/>
                <a:gd name="connsiteX3" fmla="*/ 0 w 21692"/>
                <a:gd name="connsiteY3" fmla="*/ 0 h 15093"/>
                <a:gd name="connsiteX0" fmla="*/ 0 w 20703"/>
                <a:gd name="connsiteY0" fmla="*/ 0 h 15093"/>
                <a:gd name="connsiteX1" fmla="*/ 20703 w 20703"/>
                <a:gd name="connsiteY1" fmla="*/ 4784 h 15093"/>
                <a:gd name="connsiteX2" fmla="*/ 16175 w 20703"/>
                <a:gd name="connsiteY2" fmla="*/ 15093 h 15093"/>
                <a:gd name="connsiteX3" fmla="*/ 0 w 20703"/>
                <a:gd name="connsiteY3" fmla="*/ 0 h 15093"/>
                <a:gd name="connsiteX0" fmla="*/ 0 w 20703"/>
                <a:gd name="connsiteY0" fmla="*/ 3548 h 18641"/>
                <a:gd name="connsiteX1" fmla="*/ 8241 w 20703"/>
                <a:gd name="connsiteY1" fmla="*/ 36 h 18641"/>
                <a:gd name="connsiteX2" fmla="*/ 20703 w 20703"/>
                <a:gd name="connsiteY2" fmla="*/ 8332 h 18641"/>
                <a:gd name="connsiteX3" fmla="*/ 16175 w 20703"/>
                <a:gd name="connsiteY3" fmla="*/ 18641 h 18641"/>
                <a:gd name="connsiteX4" fmla="*/ 0 w 20703"/>
                <a:gd name="connsiteY4" fmla="*/ 3548 h 18641"/>
                <a:gd name="connsiteX0" fmla="*/ 0 w 20703"/>
                <a:gd name="connsiteY0" fmla="*/ 3512 h 18605"/>
                <a:gd name="connsiteX1" fmla="*/ 8241 w 20703"/>
                <a:gd name="connsiteY1" fmla="*/ 0 h 18605"/>
                <a:gd name="connsiteX2" fmla="*/ 20703 w 20703"/>
                <a:gd name="connsiteY2" fmla="*/ 8296 h 18605"/>
                <a:gd name="connsiteX3" fmla="*/ 16175 w 20703"/>
                <a:gd name="connsiteY3" fmla="*/ 18605 h 18605"/>
                <a:gd name="connsiteX4" fmla="*/ 0 w 20703"/>
                <a:gd name="connsiteY4" fmla="*/ 3512 h 18605"/>
                <a:gd name="connsiteX0" fmla="*/ 0 w 20703"/>
                <a:gd name="connsiteY0" fmla="*/ 3512 h 18605"/>
                <a:gd name="connsiteX1" fmla="*/ 8241 w 20703"/>
                <a:gd name="connsiteY1" fmla="*/ 0 h 18605"/>
                <a:gd name="connsiteX2" fmla="*/ 20703 w 20703"/>
                <a:gd name="connsiteY2" fmla="*/ 8296 h 18605"/>
                <a:gd name="connsiteX3" fmla="*/ 16175 w 20703"/>
                <a:gd name="connsiteY3" fmla="*/ 18605 h 18605"/>
                <a:gd name="connsiteX4" fmla="*/ 0 w 20703"/>
                <a:gd name="connsiteY4" fmla="*/ 3512 h 18605"/>
                <a:gd name="connsiteX0" fmla="*/ 0 w 20703"/>
                <a:gd name="connsiteY0" fmla="*/ 3646 h 18739"/>
                <a:gd name="connsiteX1" fmla="*/ 8241 w 20703"/>
                <a:gd name="connsiteY1" fmla="*/ 0 h 18739"/>
                <a:gd name="connsiteX2" fmla="*/ 20703 w 20703"/>
                <a:gd name="connsiteY2" fmla="*/ 8430 h 18739"/>
                <a:gd name="connsiteX3" fmla="*/ 16175 w 20703"/>
                <a:gd name="connsiteY3" fmla="*/ 18739 h 18739"/>
                <a:gd name="connsiteX4" fmla="*/ 0 w 20703"/>
                <a:gd name="connsiteY4" fmla="*/ 3646 h 18739"/>
                <a:gd name="connsiteX0" fmla="*/ 0 w 17956"/>
                <a:gd name="connsiteY0" fmla="*/ 198 h 18739"/>
                <a:gd name="connsiteX1" fmla="*/ 5494 w 17956"/>
                <a:gd name="connsiteY1" fmla="*/ 0 h 18739"/>
                <a:gd name="connsiteX2" fmla="*/ 17956 w 17956"/>
                <a:gd name="connsiteY2" fmla="*/ 8430 h 18739"/>
                <a:gd name="connsiteX3" fmla="*/ 13428 w 17956"/>
                <a:gd name="connsiteY3" fmla="*/ 18739 h 18739"/>
                <a:gd name="connsiteX4" fmla="*/ 0 w 17956"/>
                <a:gd name="connsiteY4" fmla="*/ 198 h 18739"/>
                <a:gd name="connsiteX0" fmla="*/ 0 w 17956"/>
                <a:gd name="connsiteY0" fmla="*/ 108 h 18649"/>
                <a:gd name="connsiteX1" fmla="*/ 5375 w 17956"/>
                <a:gd name="connsiteY1" fmla="*/ 0 h 18649"/>
                <a:gd name="connsiteX2" fmla="*/ 17956 w 17956"/>
                <a:gd name="connsiteY2" fmla="*/ 8340 h 18649"/>
                <a:gd name="connsiteX3" fmla="*/ 13428 w 17956"/>
                <a:gd name="connsiteY3" fmla="*/ 18649 h 18649"/>
                <a:gd name="connsiteX4" fmla="*/ 0 w 17956"/>
                <a:gd name="connsiteY4" fmla="*/ 108 h 18649"/>
                <a:gd name="connsiteX0" fmla="*/ 6634 w 24590"/>
                <a:gd name="connsiteY0" fmla="*/ 108 h 15290"/>
                <a:gd name="connsiteX1" fmla="*/ 12009 w 24590"/>
                <a:gd name="connsiteY1" fmla="*/ 0 h 15290"/>
                <a:gd name="connsiteX2" fmla="*/ 24590 w 24590"/>
                <a:gd name="connsiteY2" fmla="*/ 8340 h 15290"/>
                <a:gd name="connsiteX3" fmla="*/ 0 w 24590"/>
                <a:gd name="connsiteY3" fmla="*/ 15290 h 15290"/>
                <a:gd name="connsiteX4" fmla="*/ 6634 w 24590"/>
                <a:gd name="connsiteY4" fmla="*/ 108 h 15290"/>
                <a:gd name="connsiteX0" fmla="*/ 6634 w 31337"/>
                <a:gd name="connsiteY0" fmla="*/ 108 h 20252"/>
                <a:gd name="connsiteX1" fmla="*/ 12009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6634 w 31337"/>
                <a:gd name="connsiteY4" fmla="*/ 108 h 20252"/>
                <a:gd name="connsiteX0" fmla="*/ 6634 w 31337"/>
                <a:gd name="connsiteY0" fmla="*/ 108 h 20252"/>
                <a:gd name="connsiteX1" fmla="*/ 20726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6634 w 31337"/>
                <a:gd name="connsiteY4" fmla="*/ 108 h 20252"/>
                <a:gd name="connsiteX0" fmla="*/ 13620 w 31337"/>
                <a:gd name="connsiteY0" fmla="*/ 18 h 20252"/>
                <a:gd name="connsiteX1" fmla="*/ 20726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13620 w 31337"/>
                <a:gd name="connsiteY4" fmla="*/ 18 h 20252"/>
                <a:gd name="connsiteX0" fmla="*/ 9142 w 26859"/>
                <a:gd name="connsiteY0" fmla="*/ 18 h 20252"/>
                <a:gd name="connsiteX1" fmla="*/ 16248 w 26859"/>
                <a:gd name="connsiteY1" fmla="*/ 0 h 20252"/>
                <a:gd name="connsiteX2" fmla="*/ 26859 w 26859"/>
                <a:gd name="connsiteY2" fmla="*/ 20252 h 20252"/>
                <a:gd name="connsiteX3" fmla="*/ 0 w 26859"/>
                <a:gd name="connsiteY3" fmla="*/ 13409 h 20252"/>
                <a:gd name="connsiteX4" fmla="*/ 9142 w 26859"/>
                <a:gd name="connsiteY4" fmla="*/ 18 h 20252"/>
                <a:gd name="connsiteX0" fmla="*/ 11530 w 29247"/>
                <a:gd name="connsiteY0" fmla="*/ 18 h 20252"/>
                <a:gd name="connsiteX1" fmla="*/ 18636 w 29247"/>
                <a:gd name="connsiteY1" fmla="*/ 0 h 20252"/>
                <a:gd name="connsiteX2" fmla="*/ 29247 w 29247"/>
                <a:gd name="connsiteY2" fmla="*/ 20252 h 20252"/>
                <a:gd name="connsiteX3" fmla="*/ 0 w 29247"/>
                <a:gd name="connsiteY3" fmla="*/ 15424 h 20252"/>
                <a:gd name="connsiteX4" fmla="*/ 11530 w 29247"/>
                <a:gd name="connsiteY4" fmla="*/ 18 h 20252"/>
                <a:gd name="connsiteX0" fmla="*/ 11530 w 29247"/>
                <a:gd name="connsiteY0" fmla="*/ 0 h 20234"/>
                <a:gd name="connsiteX1" fmla="*/ 17681 w 29247"/>
                <a:gd name="connsiteY1" fmla="*/ 1460 h 20234"/>
                <a:gd name="connsiteX2" fmla="*/ 29247 w 29247"/>
                <a:gd name="connsiteY2" fmla="*/ 20234 h 20234"/>
                <a:gd name="connsiteX3" fmla="*/ 0 w 29247"/>
                <a:gd name="connsiteY3" fmla="*/ 15406 h 20234"/>
                <a:gd name="connsiteX4" fmla="*/ 11530 w 29247"/>
                <a:gd name="connsiteY4" fmla="*/ 0 h 20234"/>
                <a:gd name="connsiteX0" fmla="*/ 11530 w 29247"/>
                <a:gd name="connsiteY0" fmla="*/ 18 h 20252"/>
                <a:gd name="connsiteX1" fmla="*/ 18577 w 29247"/>
                <a:gd name="connsiteY1" fmla="*/ 0 h 20252"/>
                <a:gd name="connsiteX2" fmla="*/ 29247 w 29247"/>
                <a:gd name="connsiteY2" fmla="*/ 20252 h 20252"/>
                <a:gd name="connsiteX3" fmla="*/ 0 w 29247"/>
                <a:gd name="connsiteY3" fmla="*/ 15424 h 20252"/>
                <a:gd name="connsiteX4" fmla="*/ 11530 w 29247"/>
                <a:gd name="connsiteY4" fmla="*/ 18 h 20252"/>
                <a:gd name="connsiteX0" fmla="*/ 11829 w 29247"/>
                <a:gd name="connsiteY0" fmla="*/ 0 h 20279"/>
                <a:gd name="connsiteX1" fmla="*/ 18577 w 29247"/>
                <a:gd name="connsiteY1" fmla="*/ 27 h 20279"/>
                <a:gd name="connsiteX2" fmla="*/ 29247 w 29247"/>
                <a:gd name="connsiteY2" fmla="*/ 20279 h 20279"/>
                <a:gd name="connsiteX3" fmla="*/ 0 w 29247"/>
                <a:gd name="connsiteY3" fmla="*/ 15451 h 20279"/>
                <a:gd name="connsiteX4" fmla="*/ 11829 w 29247"/>
                <a:gd name="connsiteY4" fmla="*/ 0 h 20279"/>
                <a:gd name="connsiteX0" fmla="*/ 11829 w 29247"/>
                <a:gd name="connsiteY0" fmla="*/ 0 h 19975"/>
                <a:gd name="connsiteX1" fmla="*/ 18577 w 29247"/>
                <a:gd name="connsiteY1" fmla="*/ 27 h 19975"/>
                <a:gd name="connsiteX2" fmla="*/ 29247 w 29247"/>
                <a:gd name="connsiteY2" fmla="*/ 19975 h 19975"/>
                <a:gd name="connsiteX3" fmla="*/ 0 w 29247"/>
                <a:gd name="connsiteY3" fmla="*/ 15451 h 19975"/>
                <a:gd name="connsiteX4" fmla="*/ 11829 w 29247"/>
                <a:gd name="connsiteY4" fmla="*/ 0 h 19975"/>
                <a:gd name="connsiteX0" fmla="*/ 11829 w 29202"/>
                <a:gd name="connsiteY0" fmla="*/ 0 h 20211"/>
                <a:gd name="connsiteX1" fmla="*/ 18577 w 29202"/>
                <a:gd name="connsiteY1" fmla="*/ 27 h 20211"/>
                <a:gd name="connsiteX2" fmla="*/ 29202 w 29202"/>
                <a:gd name="connsiteY2" fmla="*/ 20211 h 20211"/>
                <a:gd name="connsiteX3" fmla="*/ 0 w 29202"/>
                <a:gd name="connsiteY3" fmla="*/ 15451 h 20211"/>
                <a:gd name="connsiteX4" fmla="*/ 11829 w 29202"/>
                <a:gd name="connsiteY4" fmla="*/ 0 h 20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02" h="20211">
                  <a:moveTo>
                    <a:pt x="11829" y="0"/>
                  </a:moveTo>
                  <a:lnTo>
                    <a:pt x="18577" y="27"/>
                  </a:lnTo>
                  <a:lnTo>
                    <a:pt x="29202" y="20211"/>
                  </a:lnTo>
                  <a:lnTo>
                    <a:pt x="0" y="15451"/>
                  </a:lnTo>
                  <a:lnTo>
                    <a:pt x="1182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65000">
                  <a:schemeClr val="bg2">
                    <a:lumMod val="60000"/>
                    <a:lumOff val="4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  <p:sp>
          <p:nvSpPr>
            <p:cNvPr id="9" name="Flowchart: Merge 5"/>
            <p:cNvSpPr/>
            <p:nvPr userDrawn="1"/>
          </p:nvSpPr>
          <p:spPr>
            <a:xfrm>
              <a:off x="4791807" y="681"/>
              <a:ext cx="1706034" cy="264115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5836"/>
                <a:gd name="connsiteY0" fmla="*/ 0 h 10000"/>
                <a:gd name="connsiteX1" fmla="*/ 5240 w 5836"/>
                <a:gd name="connsiteY1" fmla="*/ 24 h 10000"/>
                <a:gd name="connsiteX2" fmla="*/ 5836 w 5836"/>
                <a:gd name="connsiteY2" fmla="*/ 10000 h 10000"/>
                <a:gd name="connsiteX3" fmla="*/ 0 w 5836"/>
                <a:gd name="connsiteY3" fmla="*/ 0 h 10000"/>
                <a:gd name="connsiteX0" fmla="*/ 0 w 9005"/>
                <a:gd name="connsiteY0" fmla="*/ 0 h 8459"/>
                <a:gd name="connsiteX1" fmla="*/ 8979 w 9005"/>
                <a:gd name="connsiteY1" fmla="*/ 24 h 8459"/>
                <a:gd name="connsiteX2" fmla="*/ 6649 w 9005"/>
                <a:gd name="connsiteY2" fmla="*/ 8459 h 8459"/>
                <a:gd name="connsiteX3" fmla="*/ 0 w 9005"/>
                <a:gd name="connsiteY3" fmla="*/ 0 h 8459"/>
                <a:gd name="connsiteX0" fmla="*/ 0 w 10025"/>
                <a:gd name="connsiteY0" fmla="*/ 0 h 10000"/>
                <a:gd name="connsiteX1" fmla="*/ 9971 w 10025"/>
                <a:gd name="connsiteY1" fmla="*/ 28 h 10000"/>
                <a:gd name="connsiteX2" fmla="*/ 7384 w 10025"/>
                <a:gd name="connsiteY2" fmla="*/ 10000 h 10000"/>
                <a:gd name="connsiteX3" fmla="*/ 0 w 10025"/>
                <a:gd name="connsiteY3" fmla="*/ 0 h 10000"/>
                <a:gd name="connsiteX0" fmla="*/ 0 w 9971"/>
                <a:gd name="connsiteY0" fmla="*/ 0 h 10000"/>
                <a:gd name="connsiteX1" fmla="*/ 9971 w 9971"/>
                <a:gd name="connsiteY1" fmla="*/ 28 h 10000"/>
                <a:gd name="connsiteX2" fmla="*/ 7384 w 9971"/>
                <a:gd name="connsiteY2" fmla="*/ 10000 h 10000"/>
                <a:gd name="connsiteX3" fmla="*/ 0 w 9971"/>
                <a:gd name="connsiteY3" fmla="*/ 0 h 10000"/>
                <a:gd name="connsiteX0" fmla="*/ 0 w 13598"/>
                <a:gd name="connsiteY0" fmla="*/ 0 h 10000"/>
                <a:gd name="connsiteX1" fmla="*/ 13598 w 13598"/>
                <a:gd name="connsiteY1" fmla="*/ 3300 h 10000"/>
                <a:gd name="connsiteX2" fmla="*/ 7405 w 13598"/>
                <a:gd name="connsiteY2" fmla="*/ 10000 h 10000"/>
                <a:gd name="connsiteX3" fmla="*/ 0 w 13598"/>
                <a:gd name="connsiteY3" fmla="*/ 0 h 10000"/>
                <a:gd name="connsiteX0" fmla="*/ 0 w 13598"/>
                <a:gd name="connsiteY0" fmla="*/ 0 h 10034"/>
                <a:gd name="connsiteX1" fmla="*/ 13598 w 13598"/>
                <a:gd name="connsiteY1" fmla="*/ 3300 h 10034"/>
                <a:gd name="connsiteX2" fmla="*/ 7360 w 13598"/>
                <a:gd name="connsiteY2" fmla="*/ 10034 h 10034"/>
                <a:gd name="connsiteX3" fmla="*/ 0 w 13598"/>
                <a:gd name="connsiteY3" fmla="*/ 0 h 10034"/>
                <a:gd name="connsiteX0" fmla="*/ 0 w 13283"/>
                <a:gd name="connsiteY0" fmla="*/ 0 h 10034"/>
                <a:gd name="connsiteX1" fmla="*/ 13283 w 13283"/>
                <a:gd name="connsiteY1" fmla="*/ 2862 h 10034"/>
                <a:gd name="connsiteX2" fmla="*/ 7360 w 13283"/>
                <a:gd name="connsiteY2" fmla="*/ 10034 h 10034"/>
                <a:gd name="connsiteX3" fmla="*/ 0 w 13283"/>
                <a:gd name="connsiteY3" fmla="*/ 0 h 10034"/>
                <a:gd name="connsiteX0" fmla="*/ 0 w 13283"/>
                <a:gd name="connsiteY0" fmla="*/ 0 h 10945"/>
                <a:gd name="connsiteX1" fmla="*/ 13283 w 13283"/>
                <a:gd name="connsiteY1" fmla="*/ 2862 h 10945"/>
                <a:gd name="connsiteX2" fmla="*/ 7630 w 13283"/>
                <a:gd name="connsiteY2" fmla="*/ 10945 h 10945"/>
                <a:gd name="connsiteX3" fmla="*/ 0 w 13283"/>
                <a:gd name="connsiteY3" fmla="*/ 0 h 10945"/>
                <a:gd name="connsiteX0" fmla="*/ 0 w 14047"/>
                <a:gd name="connsiteY0" fmla="*/ 0 h 10945"/>
                <a:gd name="connsiteX1" fmla="*/ 14047 w 14047"/>
                <a:gd name="connsiteY1" fmla="*/ 2525 h 10945"/>
                <a:gd name="connsiteX2" fmla="*/ 7630 w 14047"/>
                <a:gd name="connsiteY2" fmla="*/ 10945 h 10945"/>
                <a:gd name="connsiteX3" fmla="*/ 0 w 14047"/>
                <a:gd name="connsiteY3" fmla="*/ 0 h 10945"/>
                <a:gd name="connsiteX0" fmla="*/ 0 w 14047"/>
                <a:gd name="connsiteY0" fmla="*/ 0 h 12665"/>
                <a:gd name="connsiteX1" fmla="*/ 14047 w 14047"/>
                <a:gd name="connsiteY1" fmla="*/ 2525 h 12665"/>
                <a:gd name="connsiteX2" fmla="*/ 9519 w 14047"/>
                <a:gd name="connsiteY2" fmla="*/ 12665 h 12665"/>
                <a:gd name="connsiteX3" fmla="*/ 0 w 14047"/>
                <a:gd name="connsiteY3" fmla="*/ 0 h 12665"/>
                <a:gd name="connsiteX0" fmla="*/ 0 w 21692"/>
                <a:gd name="connsiteY0" fmla="*/ 0 h 12631"/>
                <a:gd name="connsiteX1" fmla="*/ 21692 w 21692"/>
                <a:gd name="connsiteY1" fmla="*/ 2491 h 12631"/>
                <a:gd name="connsiteX2" fmla="*/ 17164 w 21692"/>
                <a:gd name="connsiteY2" fmla="*/ 12631 h 12631"/>
                <a:gd name="connsiteX3" fmla="*/ 0 w 21692"/>
                <a:gd name="connsiteY3" fmla="*/ 0 h 12631"/>
                <a:gd name="connsiteX0" fmla="*/ 0 w 21692"/>
                <a:gd name="connsiteY0" fmla="*/ 0 h 15093"/>
                <a:gd name="connsiteX1" fmla="*/ 21692 w 21692"/>
                <a:gd name="connsiteY1" fmla="*/ 2491 h 15093"/>
                <a:gd name="connsiteX2" fmla="*/ 16175 w 21692"/>
                <a:gd name="connsiteY2" fmla="*/ 15093 h 15093"/>
                <a:gd name="connsiteX3" fmla="*/ 0 w 21692"/>
                <a:gd name="connsiteY3" fmla="*/ 0 h 15093"/>
                <a:gd name="connsiteX0" fmla="*/ 0 w 20703"/>
                <a:gd name="connsiteY0" fmla="*/ 0 h 15093"/>
                <a:gd name="connsiteX1" fmla="*/ 20703 w 20703"/>
                <a:gd name="connsiteY1" fmla="*/ 4784 h 15093"/>
                <a:gd name="connsiteX2" fmla="*/ 16175 w 20703"/>
                <a:gd name="connsiteY2" fmla="*/ 15093 h 15093"/>
                <a:gd name="connsiteX3" fmla="*/ 0 w 20703"/>
                <a:gd name="connsiteY3" fmla="*/ 0 h 15093"/>
                <a:gd name="connsiteX0" fmla="*/ 0 w 26864"/>
                <a:gd name="connsiteY0" fmla="*/ 0 h 15093"/>
                <a:gd name="connsiteX1" fmla="*/ 26864 w 26864"/>
                <a:gd name="connsiteY1" fmla="*/ 4076 h 15093"/>
                <a:gd name="connsiteX2" fmla="*/ 16175 w 26864"/>
                <a:gd name="connsiteY2" fmla="*/ 15093 h 15093"/>
                <a:gd name="connsiteX3" fmla="*/ 0 w 26864"/>
                <a:gd name="connsiteY3" fmla="*/ 0 h 15093"/>
                <a:gd name="connsiteX0" fmla="*/ 0 w 26864"/>
                <a:gd name="connsiteY0" fmla="*/ 0 h 15262"/>
                <a:gd name="connsiteX1" fmla="*/ 26864 w 26864"/>
                <a:gd name="connsiteY1" fmla="*/ 4076 h 15262"/>
                <a:gd name="connsiteX2" fmla="*/ 18244 w 26864"/>
                <a:gd name="connsiteY2" fmla="*/ 15262 h 15262"/>
                <a:gd name="connsiteX3" fmla="*/ 0 w 26864"/>
                <a:gd name="connsiteY3" fmla="*/ 0 h 15262"/>
                <a:gd name="connsiteX0" fmla="*/ 0 w 12653"/>
                <a:gd name="connsiteY0" fmla="*/ 0 h 15262"/>
                <a:gd name="connsiteX1" fmla="*/ 12653 w 12653"/>
                <a:gd name="connsiteY1" fmla="*/ 4076 h 15262"/>
                <a:gd name="connsiteX2" fmla="*/ 4033 w 12653"/>
                <a:gd name="connsiteY2" fmla="*/ 15262 h 15262"/>
                <a:gd name="connsiteX3" fmla="*/ 0 w 12653"/>
                <a:gd name="connsiteY3" fmla="*/ 0 h 15262"/>
                <a:gd name="connsiteX0" fmla="*/ 0 w 12653"/>
                <a:gd name="connsiteY0" fmla="*/ 0 h 15296"/>
                <a:gd name="connsiteX1" fmla="*/ 12653 w 12653"/>
                <a:gd name="connsiteY1" fmla="*/ 4076 h 15296"/>
                <a:gd name="connsiteX2" fmla="*/ 4078 w 12653"/>
                <a:gd name="connsiteY2" fmla="*/ 15296 h 15296"/>
                <a:gd name="connsiteX3" fmla="*/ 0 w 12653"/>
                <a:gd name="connsiteY3" fmla="*/ 0 h 15296"/>
                <a:gd name="connsiteX0" fmla="*/ 0 w 13238"/>
                <a:gd name="connsiteY0" fmla="*/ 0 h 15397"/>
                <a:gd name="connsiteX1" fmla="*/ 13238 w 13238"/>
                <a:gd name="connsiteY1" fmla="*/ 4177 h 15397"/>
                <a:gd name="connsiteX2" fmla="*/ 4663 w 13238"/>
                <a:gd name="connsiteY2" fmla="*/ 15397 h 15397"/>
                <a:gd name="connsiteX3" fmla="*/ 0 w 13238"/>
                <a:gd name="connsiteY3" fmla="*/ 0 h 1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38" h="15397">
                  <a:moveTo>
                    <a:pt x="0" y="0"/>
                  </a:moveTo>
                  <a:lnTo>
                    <a:pt x="13238" y="4177"/>
                  </a:lnTo>
                  <a:lnTo>
                    <a:pt x="4663" y="15397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12000">
                  <a:srgbClr val="E3DDD7"/>
                </a:gs>
                <a:gs pos="9800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19821" y="613505"/>
            <a:ext cx="8304363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5"/>
            <a:ext cx="8304363" cy="2174732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9" name="Content Placeholder 8"/>
          <p:cNvSpPr>
            <a:spLocks noGrp="1"/>
          </p:cNvSpPr>
          <p:nvPr>
            <p:ph sz="quarter" idx="29"/>
          </p:nvPr>
        </p:nvSpPr>
        <p:spPr>
          <a:xfrm>
            <a:off x="419821" y="3821184"/>
            <a:ext cx="8304364" cy="2174400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75625-817F-4790-84E2-910250E64A23}" type="datetime4">
              <a:rPr lang="en-US"/>
              <a:pPr>
                <a:defRPr/>
              </a:pPr>
              <a:t>July 14, 2014</a:t>
            </a:fld>
            <a:endParaRPr lang="da-DK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COWI POWERPOINT PRESENTATION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0B22F-E04F-4837-A7DF-AD69AE8FF01D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996209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1"/>
          <p:cNvCxnSpPr/>
          <p:nvPr userDrawn="1"/>
        </p:nvCxnSpPr>
        <p:spPr>
          <a:xfrm>
            <a:off x="644525" y="6196013"/>
            <a:ext cx="0" cy="222250"/>
          </a:xfrm>
          <a:prstGeom prst="line">
            <a:avLst/>
          </a:prstGeom>
          <a:ln w="3175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ép 10" descr="trenecon_logo_pea_atlatszo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5" y="5811838"/>
            <a:ext cx="334962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8" y="6070600"/>
            <a:ext cx="1077912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235991" y="410804"/>
            <a:ext cx="5124539" cy="202702"/>
          </a:xfrm>
        </p:spPr>
        <p:txBody>
          <a:bodyPr lIns="1800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35991" y="814646"/>
            <a:ext cx="5124539" cy="3334961"/>
          </a:xfrm>
        </p:spPr>
        <p:txBody>
          <a:bodyPr/>
          <a:lstStyle>
            <a:lvl1pPr>
              <a:defRPr>
                <a:solidFill>
                  <a:srgbClr val="95C11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6"/>
          </p:nvPr>
        </p:nvSpPr>
        <p:spPr>
          <a:xfrm>
            <a:off x="235991" y="4775661"/>
            <a:ext cx="5124539" cy="253041"/>
          </a:xfrm>
        </p:spPr>
        <p:txBody>
          <a:bodyPr lIns="18000">
            <a:noAutofit/>
          </a:bodyPr>
          <a:lstStyle>
            <a:lvl1pPr marL="0" indent="0">
              <a:buNone/>
              <a:defRPr sz="1400" cap="none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8F58F34-DED0-49C0-BDB2-B418DB43F7EB}" type="datetime4">
              <a:rPr lang="en-US"/>
              <a:pPr>
                <a:defRPr/>
              </a:pPr>
              <a:t>July 14, 2014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hu-HU"/>
              <a:t>TRENECON </a:t>
            </a:r>
            <a:r>
              <a:rPr lang="en-US"/>
              <a:t>COWI POWERPOINT PRESENTATION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B3EB1-8DD5-4608-9BD4-83C5407762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44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ackground C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"/>
          <p:cNvGrpSpPr>
            <a:grpSpLocks/>
          </p:cNvGrpSpPr>
          <p:nvPr userDrawn="1"/>
        </p:nvGrpSpPr>
        <p:grpSpPr bwMode="auto">
          <a:xfrm>
            <a:off x="7799388" y="1588"/>
            <a:ext cx="1344612" cy="1376362"/>
            <a:chOff x="4791807" y="-4456"/>
            <a:chExt cx="4352441" cy="4455028"/>
          </a:xfrm>
        </p:grpSpPr>
        <p:sp>
          <p:nvSpPr>
            <p:cNvPr id="7" name="Flowchart: Merge 5"/>
            <p:cNvSpPr/>
            <p:nvPr userDrawn="1"/>
          </p:nvSpPr>
          <p:spPr>
            <a:xfrm>
              <a:off x="6502978" y="2888485"/>
              <a:ext cx="2641270" cy="156208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4368"/>
                <a:gd name="connsiteY0" fmla="*/ 0 h 12397"/>
                <a:gd name="connsiteX1" fmla="*/ 4368 w 4368"/>
                <a:gd name="connsiteY1" fmla="*/ 4447 h 12397"/>
                <a:gd name="connsiteX2" fmla="*/ 204 w 4368"/>
                <a:gd name="connsiteY2" fmla="*/ 12397 h 12397"/>
                <a:gd name="connsiteX3" fmla="*/ 0 w 4368"/>
                <a:gd name="connsiteY3" fmla="*/ 0 h 12397"/>
                <a:gd name="connsiteX0" fmla="*/ 0 w 9029"/>
                <a:gd name="connsiteY0" fmla="*/ 0 h 10000"/>
                <a:gd name="connsiteX1" fmla="*/ 9029 w 9029"/>
                <a:gd name="connsiteY1" fmla="*/ 526 h 10000"/>
                <a:gd name="connsiteX2" fmla="*/ 467 w 9029"/>
                <a:gd name="connsiteY2" fmla="*/ 10000 h 10000"/>
                <a:gd name="connsiteX3" fmla="*/ 0 w 9029"/>
                <a:gd name="connsiteY3" fmla="*/ 0 h 10000"/>
                <a:gd name="connsiteX0" fmla="*/ 0 w 11571"/>
                <a:gd name="connsiteY0" fmla="*/ 0 h 8527"/>
                <a:gd name="connsiteX1" fmla="*/ 10000 w 11571"/>
                <a:gd name="connsiteY1" fmla="*/ 526 h 8527"/>
                <a:gd name="connsiteX2" fmla="*/ 11571 w 11571"/>
                <a:gd name="connsiteY2" fmla="*/ 8527 h 8527"/>
                <a:gd name="connsiteX3" fmla="*/ 0 w 11571"/>
                <a:gd name="connsiteY3" fmla="*/ 0 h 8527"/>
                <a:gd name="connsiteX0" fmla="*/ 0 w 10000"/>
                <a:gd name="connsiteY0" fmla="*/ 0 h 10000"/>
                <a:gd name="connsiteX1" fmla="*/ 8642 w 10000"/>
                <a:gd name="connsiteY1" fmla="*/ 617 h 10000"/>
                <a:gd name="connsiteX2" fmla="*/ 10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8642 w 10000"/>
                <a:gd name="connsiteY1" fmla="*/ 617 h 10000"/>
                <a:gd name="connsiteX2" fmla="*/ 10000 w 10000"/>
                <a:gd name="connsiteY2" fmla="*/ 10000 h 10000"/>
                <a:gd name="connsiteX3" fmla="*/ 0 w 10000"/>
                <a:gd name="connsiteY3" fmla="*/ 0 h 10000"/>
                <a:gd name="connsiteX0" fmla="*/ 0 w 10258"/>
                <a:gd name="connsiteY0" fmla="*/ 0 h 10216"/>
                <a:gd name="connsiteX1" fmla="*/ 8900 w 10258"/>
                <a:gd name="connsiteY1" fmla="*/ 833 h 10216"/>
                <a:gd name="connsiteX2" fmla="*/ 10258 w 10258"/>
                <a:gd name="connsiteY2" fmla="*/ 10216 h 10216"/>
                <a:gd name="connsiteX3" fmla="*/ 0 w 10258"/>
                <a:gd name="connsiteY3" fmla="*/ 0 h 10216"/>
                <a:gd name="connsiteX0" fmla="*/ 0 w 9845"/>
                <a:gd name="connsiteY0" fmla="*/ 0 h 9892"/>
                <a:gd name="connsiteX1" fmla="*/ 8900 w 9845"/>
                <a:gd name="connsiteY1" fmla="*/ 833 h 9892"/>
                <a:gd name="connsiteX2" fmla="*/ 9845 w 9845"/>
                <a:gd name="connsiteY2" fmla="*/ 9892 h 9892"/>
                <a:gd name="connsiteX3" fmla="*/ 0 w 9845"/>
                <a:gd name="connsiteY3" fmla="*/ 0 h 9892"/>
                <a:gd name="connsiteX0" fmla="*/ 0 w 13079"/>
                <a:gd name="connsiteY0" fmla="*/ 0 h 10000"/>
                <a:gd name="connsiteX1" fmla="*/ 13079 w 13079"/>
                <a:gd name="connsiteY1" fmla="*/ 6926 h 10000"/>
                <a:gd name="connsiteX2" fmla="*/ 10000 w 13079"/>
                <a:gd name="connsiteY2" fmla="*/ 10000 h 10000"/>
                <a:gd name="connsiteX3" fmla="*/ 0 w 13079"/>
                <a:gd name="connsiteY3" fmla="*/ 0 h 10000"/>
                <a:gd name="connsiteX0" fmla="*/ 0 w 10247"/>
                <a:gd name="connsiteY0" fmla="*/ 0 h 10000"/>
                <a:gd name="connsiteX1" fmla="*/ 10247 w 10247"/>
                <a:gd name="connsiteY1" fmla="*/ 2724 h 10000"/>
                <a:gd name="connsiteX2" fmla="*/ 10000 w 10247"/>
                <a:gd name="connsiteY2" fmla="*/ 10000 h 10000"/>
                <a:gd name="connsiteX3" fmla="*/ 0 w 10247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9793"/>
                <a:gd name="connsiteY0" fmla="*/ 2924 h 5830"/>
                <a:gd name="connsiteX1" fmla="*/ 19793 w 19793"/>
                <a:gd name="connsiteY1" fmla="*/ 0 h 5830"/>
                <a:gd name="connsiteX2" fmla="*/ 15035 w 19793"/>
                <a:gd name="connsiteY2" fmla="*/ 5830 h 5830"/>
                <a:gd name="connsiteX3" fmla="*/ 0 w 19793"/>
                <a:gd name="connsiteY3" fmla="*/ 2924 h 5830"/>
                <a:gd name="connsiteX0" fmla="*/ 0 w 10000"/>
                <a:gd name="connsiteY0" fmla="*/ 5015 h 9532"/>
                <a:gd name="connsiteX1" fmla="*/ 10000 w 10000"/>
                <a:gd name="connsiteY1" fmla="*/ 0 h 9532"/>
                <a:gd name="connsiteX2" fmla="*/ 5688 w 10000"/>
                <a:gd name="connsiteY2" fmla="*/ 9532 h 9532"/>
                <a:gd name="connsiteX3" fmla="*/ 0 w 10000"/>
                <a:gd name="connsiteY3" fmla="*/ 5015 h 9532"/>
                <a:gd name="connsiteX0" fmla="*/ 0 w 10053"/>
                <a:gd name="connsiteY0" fmla="*/ 5212 h 9951"/>
                <a:gd name="connsiteX1" fmla="*/ 10053 w 10053"/>
                <a:gd name="connsiteY1" fmla="*/ 0 h 9951"/>
                <a:gd name="connsiteX2" fmla="*/ 5688 w 10053"/>
                <a:gd name="connsiteY2" fmla="*/ 9951 h 9951"/>
                <a:gd name="connsiteX3" fmla="*/ 0 w 10053"/>
                <a:gd name="connsiteY3" fmla="*/ 5212 h 9951"/>
                <a:gd name="connsiteX0" fmla="*/ 1379 w 11379"/>
                <a:gd name="connsiteY0" fmla="*/ 5238 h 10194"/>
                <a:gd name="connsiteX1" fmla="*/ 11379 w 11379"/>
                <a:gd name="connsiteY1" fmla="*/ 0 h 10194"/>
                <a:gd name="connsiteX2" fmla="*/ 7037 w 11379"/>
                <a:gd name="connsiteY2" fmla="*/ 10000 h 10194"/>
                <a:gd name="connsiteX3" fmla="*/ 0 w 11379"/>
                <a:gd name="connsiteY3" fmla="*/ 9958 h 10194"/>
                <a:gd name="connsiteX4" fmla="*/ 1379 w 11379"/>
                <a:gd name="connsiteY4" fmla="*/ 5238 h 10194"/>
                <a:gd name="connsiteX0" fmla="*/ 1379 w 11379"/>
                <a:gd name="connsiteY0" fmla="*/ 5238 h 10000"/>
                <a:gd name="connsiteX1" fmla="*/ 11379 w 11379"/>
                <a:gd name="connsiteY1" fmla="*/ 0 h 10000"/>
                <a:gd name="connsiteX2" fmla="*/ 7037 w 11379"/>
                <a:gd name="connsiteY2" fmla="*/ 10000 h 10000"/>
                <a:gd name="connsiteX3" fmla="*/ 0 w 11379"/>
                <a:gd name="connsiteY3" fmla="*/ 9958 h 10000"/>
                <a:gd name="connsiteX4" fmla="*/ 1379 w 11379"/>
                <a:gd name="connsiteY4" fmla="*/ 5238 h 10000"/>
                <a:gd name="connsiteX0" fmla="*/ 1379 w 11379"/>
                <a:gd name="connsiteY0" fmla="*/ 5238 h 10000"/>
                <a:gd name="connsiteX1" fmla="*/ 11379 w 11379"/>
                <a:gd name="connsiteY1" fmla="*/ 0 h 10000"/>
                <a:gd name="connsiteX2" fmla="*/ 7037 w 11379"/>
                <a:gd name="connsiteY2" fmla="*/ 10000 h 10000"/>
                <a:gd name="connsiteX3" fmla="*/ 0 w 11379"/>
                <a:gd name="connsiteY3" fmla="*/ 9958 h 10000"/>
                <a:gd name="connsiteX4" fmla="*/ 1379 w 11379"/>
                <a:gd name="connsiteY4" fmla="*/ 5238 h 10000"/>
                <a:gd name="connsiteX0" fmla="*/ 0 w 13506"/>
                <a:gd name="connsiteY0" fmla="*/ 7014 h 10000"/>
                <a:gd name="connsiteX1" fmla="*/ 13506 w 13506"/>
                <a:gd name="connsiteY1" fmla="*/ 0 h 10000"/>
                <a:gd name="connsiteX2" fmla="*/ 9164 w 13506"/>
                <a:gd name="connsiteY2" fmla="*/ 10000 h 10000"/>
                <a:gd name="connsiteX3" fmla="*/ 2127 w 13506"/>
                <a:gd name="connsiteY3" fmla="*/ 9958 h 10000"/>
                <a:gd name="connsiteX4" fmla="*/ 0 w 13506"/>
                <a:gd name="connsiteY4" fmla="*/ 7014 h 10000"/>
                <a:gd name="connsiteX0" fmla="*/ 0 w 15404"/>
                <a:gd name="connsiteY0" fmla="*/ 4843 h 7829"/>
                <a:gd name="connsiteX1" fmla="*/ 15404 w 15404"/>
                <a:gd name="connsiteY1" fmla="*/ 0 h 7829"/>
                <a:gd name="connsiteX2" fmla="*/ 9164 w 15404"/>
                <a:gd name="connsiteY2" fmla="*/ 7829 h 7829"/>
                <a:gd name="connsiteX3" fmla="*/ 2127 w 15404"/>
                <a:gd name="connsiteY3" fmla="*/ 7787 h 7829"/>
                <a:gd name="connsiteX4" fmla="*/ 0 w 15404"/>
                <a:gd name="connsiteY4" fmla="*/ 4843 h 7829"/>
                <a:gd name="connsiteX0" fmla="*/ 1511 w 8619"/>
                <a:gd name="connsiteY0" fmla="*/ 0 h 13834"/>
                <a:gd name="connsiteX1" fmla="*/ 8619 w 8619"/>
                <a:gd name="connsiteY1" fmla="*/ 3834 h 13834"/>
                <a:gd name="connsiteX2" fmla="*/ 4568 w 8619"/>
                <a:gd name="connsiteY2" fmla="*/ 13834 h 13834"/>
                <a:gd name="connsiteX3" fmla="*/ 0 w 8619"/>
                <a:gd name="connsiteY3" fmla="*/ 13780 h 13834"/>
                <a:gd name="connsiteX4" fmla="*/ 1511 w 8619"/>
                <a:gd name="connsiteY4" fmla="*/ 0 h 13834"/>
                <a:gd name="connsiteX0" fmla="*/ 1753 w 10000"/>
                <a:gd name="connsiteY0" fmla="*/ 0 h 26217"/>
                <a:gd name="connsiteX1" fmla="*/ 10000 w 10000"/>
                <a:gd name="connsiteY1" fmla="*/ 2771 h 26217"/>
                <a:gd name="connsiteX2" fmla="*/ 4704 w 10000"/>
                <a:gd name="connsiteY2" fmla="*/ 26217 h 26217"/>
                <a:gd name="connsiteX3" fmla="*/ 0 w 10000"/>
                <a:gd name="connsiteY3" fmla="*/ 9961 h 26217"/>
                <a:gd name="connsiteX4" fmla="*/ 1753 w 10000"/>
                <a:gd name="connsiteY4" fmla="*/ 0 h 26217"/>
                <a:gd name="connsiteX0" fmla="*/ 0 w 8247"/>
                <a:gd name="connsiteY0" fmla="*/ 0 h 26269"/>
                <a:gd name="connsiteX1" fmla="*/ 8247 w 8247"/>
                <a:gd name="connsiteY1" fmla="*/ 2771 h 26269"/>
                <a:gd name="connsiteX2" fmla="*/ 2951 w 8247"/>
                <a:gd name="connsiteY2" fmla="*/ 26217 h 26269"/>
                <a:gd name="connsiteX3" fmla="*/ 987 w 8247"/>
                <a:gd name="connsiteY3" fmla="*/ 26269 h 26269"/>
                <a:gd name="connsiteX4" fmla="*/ 0 w 8247"/>
                <a:gd name="connsiteY4" fmla="*/ 0 h 26269"/>
                <a:gd name="connsiteX0" fmla="*/ 0 w 11372"/>
                <a:gd name="connsiteY0" fmla="*/ 0 h 10139"/>
                <a:gd name="connsiteX1" fmla="*/ 11372 w 11372"/>
                <a:gd name="connsiteY1" fmla="*/ 1194 h 10139"/>
                <a:gd name="connsiteX2" fmla="*/ 4950 w 11372"/>
                <a:gd name="connsiteY2" fmla="*/ 10119 h 10139"/>
                <a:gd name="connsiteX3" fmla="*/ 2569 w 11372"/>
                <a:gd name="connsiteY3" fmla="*/ 10139 h 10139"/>
                <a:gd name="connsiteX4" fmla="*/ 0 w 11372"/>
                <a:gd name="connsiteY4" fmla="*/ 0 h 10139"/>
                <a:gd name="connsiteX0" fmla="*/ 0 w 7640"/>
                <a:gd name="connsiteY0" fmla="*/ 0 h 10139"/>
                <a:gd name="connsiteX1" fmla="*/ 7640 w 7640"/>
                <a:gd name="connsiteY1" fmla="*/ 795 h 10139"/>
                <a:gd name="connsiteX2" fmla="*/ 4950 w 7640"/>
                <a:gd name="connsiteY2" fmla="*/ 10119 h 10139"/>
                <a:gd name="connsiteX3" fmla="*/ 2569 w 7640"/>
                <a:gd name="connsiteY3" fmla="*/ 10139 h 10139"/>
                <a:gd name="connsiteX4" fmla="*/ 0 w 7640"/>
                <a:gd name="connsiteY4" fmla="*/ 0 h 10139"/>
                <a:gd name="connsiteX0" fmla="*/ 0 w 15578"/>
                <a:gd name="connsiteY0" fmla="*/ 0 h 10000"/>
                <a:gd name="connsiteX1" fmla="*/ 15578 w 15578"/>
                <a:gd name="connsiteY1" fmla="*/ 1280 h 10000"/>
                <a:gd name="connsiteX2" fmla="*/ 6479 w 15578"/>
                <a:gd name="connsiteY2" fmla="*/ 9980 h 10000"/>
                <a:gd name="connsiteX3" fmla="*/ 3363 w 15578"/>
                <a:gd name="connsiteY3" fmla="*/ 10000 h 10000"/>
                <a:gd name="connsiteX4" fmla="*/ 0 w 15578"/>
                <a:gd name="connsiteY4" fmla="*/ 0 h 10000"/>
                <a:gd name="connsiteX0" fmla="*/ 292 w 12215"/>
                <a:gd name="connsiteY0" fmla="*/ 0 h 9692"/>
                <a:gd name="connsiteX1" fmla="*/ 12215 w 12215"/>
                <a:gd name="connsiteY1" fmla="*/ 972 h 9692"/>
                <a:gd name="connsiteX2" fmla="*/ 3116 w 12215"/>
                <a:gd name="connsiteY2" fmla="*/ 9672 h 9692"/>
                <a:gd name="connsiteX3" fmla="*/ 0 w 12215"/>
                <a:gd name="connsiteY3" fmla="*/ 9692 h 9692"/>
                <a:gd name="connsiteX4" fmla="*/ 292 w 12215"/>
                <a:gd name="connsiteY4" fmla="*/ 0 h 9692"/>
                <a:gd name="connsiteX0" fmla="*/ 239 w 13508"/>
                <a:gd name="connsiteY0" fmla="*/ 0 h 10000"/>
                <a:gd name="connsiteX1" fmla="*/ 13508 w 13508"/>
                <a:gd name="connsiteY1" fmla="*/ 1374 h 10000"/>
                <a:gd name="connsiteX2" fmla="*/ 2551 w 13508"/>
                <a:gd name="connsiteY2" fmla="*/ 9979 h 10000"/>
                <a:gd name="connsiteX3" fmla="*/ 0 w 13508"/>
                <a:gd name="connsiteY3" fmla="*/ 10000 h 10000"/>
                <a:gd name="connsiteX4" fmla="*/ 239 w 13508"/>
                <a:gd name="connsiteY4" fmla="*/ 0 h 10000"/>
                <a:gd name="connsiteX0" fmla="*/ 239 w 13508"/>
                <a:gd name="connsiteY0" fmla="*/ 0 h 10000"/>
                <a:gd name="connsiteX1" fmla="*/ 13508 w 13508"/>
                <a:gd name="connsiteY1" fmla="*/ 1374 h 10000"/>
                <a:gd name="connsiteX2" fmla="*/ 6782 w 13508"/>
                <a:gd name="connsiteY2" fmla="*/ 9997 h 10000"/>
                <a:gd name="connsiteX3" fmla="*/ 0 w 13508"/>
                <a:gd name="connsiteY3" fmla="*/ 10000 h 10000"/>
                <a:gd name="connsiteX4" fmla="*/ 239 w 13508"/>
                <a:gd name="connsiteY4" fmla="*/ 0 h 10000"/>
                <a:gd name="connsiteX0" fmla="*/ 2 w 13271"/>
                <a:gd name="connsiteY0" fmla="*/ 0 h 10018"/>
                <a:gd name="connsiteX1" fmla="*/ 13271 w 13271"/>
                <a:gd name="connsiteY1" fmla="*/ 1374 h 10018"/>
                <a:gd name="connsiteX2" fmla="*/ 6545 w 13271"/>
                <a:gd name="connsiteY2" fmla="*/ 9997 h 10018"/>
                <a:gd name="connsiteX3" fmla="*/ 3529 w 13271"/>
                <a:gd name="connsiteY3" fmla="*/ 10018 h 10018"/>
                <a:gd name="connsiteX4" fmla="*/ 2 w 13271"/>
                <a:gd name="connsiteY4" fmla="*/ 0 h 10018"/>
                <a:gd name="connsiteX0" fmla="*/ 2 w 13271"/>
                <a:gd name="connsiteY0" fmla="*/ 0 h 10018"/>
                <a:gd name="connsiteX1" fmla="*/ 13271 w 13271"/>
                <a:gd name="connsiteY1" fmla="*/ 1374 h 10018"/>
                <a:gd name="connsiteX2" fmla="*/ 6545 w 13271"/>
                <a:gd name="connsiteY2" fmla="*/ 9997 h 10018"/>
                <a:gd name="connsiteX3" fmla="*/ 3529 w 13271"/>
                <a:gd name="connsiteY3" fmla="*/ 10018 h 10018"/>
                <a:gd name="connsiteX4" fmla="*/ 2 w 13271"/>
                <a:gd name="connsiteY4" fmla="*/ 0 h 10018"/>
                <a:gd name="connsiteX0" fmla="*/ 0 w 13269"/>
                <a:gd name="connsiteY0" fmla="*/ 0 h 10018"/>
                <a:gd name="connsiteX1" fmla="*/ 13269 w 13269"/>
                <a:gd name="connsiteY1" fmla="*/ 1374 h 10018"/>
                <a:gd name="connsiteX2" fmla="*/ 6543 w 13269"/>
                <a:gd name="connsiteY2" fmla="*/ 9997 h 10018"/>
                <a:gd name="connsiteX3" fmla="*/ 3527 w 13269"/>
                <a:gd name="connsiteY3" fmla="*/ 10018 h 10018"/>
                <a:gd name="connsiteX4" fmla="*/ 0 w 13269"/>
                <a:gd name="connsiteY4" fmla="*/ 0 h 10018"/>
                <a:gd name="connsiteX0" fmla="*/ 3180 w 9742"/>
                <a:gd name="connsiteY0" fmla="*/ 0 h 9312"/>
                <a:gd name="connsiteX1" fmla="*/ 9742 w 9742"/>
                <a:gd name="connsiteY1" fmla="*/ 668 h 9312"/>
                <a:gd name="connsiteX2" fmla="*/ 3016 w 9742"/>
                <a:gd name="connsiteY2" fmla="*/ 9291 h 9312"/>
                <a:gd name="connsiteX3" fmla="*/ 0 w 9742"/>
                <a:gd name="connsiteY3" fmla="*/ 9312 h 9312"/>
                <a:gd name="connsiteX4" fmla="*/ 3180 w 9742"/>
                <a:gd name="connsiteY4" fmla="*/ 0 h 9312"/>
                <a:gd name="connsiteX0" fmla="*/ 3264 w 6399"/>
                <a:gd name="connsiteY0" fmla="*/ 0 h 10000"/>
                <a:gd name="connsiteX1" fmla="*/ 6399 w 6399"/>
                <a:gd name="connsiteY1" fmla="*/ 3749 h 10000"/>
                <a:gd name="connsiteX2" fmla="*/ 3096 w 6399"/>
                <a:gd name="connsiteY2" fmla="*/ 9977 h 10000"/>
                <a:gd name="connsiteX3" fmla="*/ 0 w 6399"/>
                <a:gd name="connsiteY3" fmla="*/ 10000 h 10000"/>
                <a:gd name="connsiteX4" fmla="*/ 3264 w 6399"/>
                <a:gd name="connsiteY4" fmla="*/ 0 h 10000"/>
                <a:gd name="connsiteX0" fmla="*/ 0 w 11686"/>
                <a:gd name="connsiteY0" fmla="*/ 0 h 7366"/>
                <a:gd name="connsiteX1" fmla="*/ 11686 w 11686"/>
                <a:gd name="connsiteY1" fmla="*/ 1115 h 7366"/>
                <a:gd name="connsiteX2" fmla="*/ 6524 w 11686"/>
                <a:gd name="connsiteY2" fmla="*/ 7343 h 7366"/>
                <a:gd name="connsiteX3" fmla="*/ 1686 w 11686"/>
                <a:gd name="connsiteY3" fmla="*/ 7366 h 7366"/>
                <a:gd name="connsiteX4" fmla="*/ 0 w 11686"/>
                <a:gd name="connsiteY4" fmla="*/ 0 h 7366"/>
                <a:gd name="connsiteX0" fmla="*/ 0 w 8867"/>
                <a:gd name="connsiteY0" fmla="*/ 0 h 10000"/>
                <a:gd name="connsiteX1" fmla="*/ 8867 w 8867"/>
                <a:gd name="connsiteY1" fmla="*/ 1334 h 10000"/>
                <a:gd name="connsiteX2" fmla="*/ 5583 w 8867"/>
                <a:gd name="connsiteY2" fmla="*/ 9969 h 10000"/>
                <a:gd name="connsiteX3" fmla="*/ 1443 w 8867"/>
                <a:gd name="connsiteY3" fmla="*/ 10000 h 10000"/>
                <a:gd name="connsiteX4" fmla="*/ 0 w 8867"/>
                <a:gd name="connsiteY4" fmla="*/ 0 h 10000"/>
                <a:gd name="connsiteX0" fmla="*/ 0 w 10000"/>
                <a:gd name="connsiteY0" fmla="*/ 0 h 9974"/>
                <a:gd name="connsiteX1" fmla="*/ 10000 w 10000"/>
                <a:gd name="connsiteY1" fmla="*/ 1334 h 9974"/>
                <a:gd name="connsiteX2" fmla="*/ 6296 w 10000"/>
                <a:gd name="connsiteY2" fmla="*/ 9969 h 9974"/>
                <a:gd name="connsiteX3" fmla="*/ 2106 w 10000"/>
                <a:gd name="connsiteY3" fmla="*/ 9974 h 9974"/>
                <a:gd name="connsiteX4" fmla="*/ 0 w 10000"/>
                <a:gd name="connsiteY4" fmla="*/ 0 h 9974"/>
                <a:gd name="connsiteX0" fmla="*/ 0 w 10000"/>
                <a:gd name="connsiteY0" fmla="*/ 0 h 10000"/>
                <a:gd name="connsiteX1" fmla="*/ 10000 w 10000"/>
                <a:gd name="connsiteY1" fmla="*/ 1337 h 10000"/>
                <a:gd name="connsiteX2" fmla="*/ 7215 w 10000"/>
                <a:gd name="connsiteY2" fmla="*/ 9969 h 10000"/>
                <a:gd name="connsiteX3" fmla="*/ 2106 w 10000"/>
                <a:gd name="connsiteY3" fmla="*/ 10000 h 10000"/>
                <a:gd name="connsiteX4" fmla="*/ 0 w 10000"/>
                <a:gd name="connsiteY4" fmla="*/ 0 h 10000"/>
                <a:gd name="connsiteX0" fmla="*/ 0 w 10839"/>
                <a:gd name="connsiteY0" fmla="*/ 0 h 10000"/>
                <a:gd name="connsiteX1" fmla="*/ 10839 w 10839"/>
                <a:gd name="connsiteY1" fmla="*/ 1440 h 10000"/>
                <a:gd name="connsiteX2" fmla="*/ 7215 w 10839"/>
                <a:gd name="connsiteY2" fmla="*/ 9969 h 10000"/>
                <a:gd name="connsiteX3" fmla="*/ 2106 w 10839"/>
                <a:gd name="connsiteY3" fmla="*/ 10000 h 10000"/>
                <a:gd name="connsiteX4" fmla="*/ 0 w 10839"/>
                <a:gd name="connsiteY4" fmla="*/ 0 h 10000"/>
                <a:gd name="connsiteX0" fmla="*/ 0 w 17548"/>
                <a:gd name="connsiteY0" fmla="*/ 0 h 10877"/>
                <a:gd name="connsiteX1" fmla="*/ 17548 w 17548"/>
                <a:gd name="connsiteY1" fmla="*/ 2317 h 10877"/>
                <a:gd name="connsiteX2" fmla="*/ 13924 w 17548"/>
                <a:gd name="connsiteY2" fmla="*/ 10846 h 10877"/>
                <a:gd name="connsiteX3" fmla="*/ 8815 w 17548"/>
                <a:gd name="connsiteY3" fmla="*/ 10877 h 10877"/>
                <a:gd name="connsiteX4" fmla="*/ 0 w 17548"/>
                <a:gd name="connsiteY4" fmla="*/ 0 h 10877"/>
                <a:gd name="connsiteX0" fmla="*/ 0 w 17548"/>
                <a:gd name="connsiteY0" fmla="*/ 0 h 10846"/>
                <a:gd name="connsiteX1" fmla="*/ 17548 w 17548"/>
                <a:gd name="connsiteY1" fmla="*/ 2317 h 10846"/>
                <a:gd name="connsiteX2" fmla="*/ 13924 w 17548"/>
                <a:gd name="connsiteY2" fmla="*/ 10846 h 10846"/>
                <a:gd name="connsiteX3" fmla="*/ 9015 w 17548"/>
                <a:gd name="connsiteY3" fmla="*/ 8659 h 10846"/>
                <a:gd name="connsiteX4" fmla="*/ 0 w 17548"/>
                <a:gd name="connsiteY4" fmla="*/ 0 h 10846"/>
                <a:gd name="connsiteX0" fmla="*/ 0 w 20793"/>
                <a:gd name="connsiteY0" fmla="*/ 0 h 8659"/>
                <a:gd name="connsiteX1" fmla="*/ 17548 w 20793"/>
                <a:gd name="connsiteY1" fmla="*/ 2317 h 8659"/>
                <a:gd name="connsiteX2" fmla="*/ 20793 w 20793"/>
                <a:gd name="connsiteY2" fmla="*/ 4217 h 8659"/>
                <a:gd name="connsiteX3" fmla="*/ 9015 w 20793"/>
                <a:gd name="connsiteY3" fmla="*/ 8659 h 8659"/>
                <a:gd name="connsiteX4" fmla="*/ 0 w 20793"/>
                <a:gd name="connsiteY4" fmla="*/ 0 h 8659"/>
                <a:gd name="connsiteX0" fmla="*/ 0 w 10686"/>
                <a:gd name="connsiteY0" fmla="*/ 0 h 10000"/>
                <a:gd name="connsiteX1" fmla="*/ 10686 w 10686"/>
                <a:gd name="connsiteY1" fmla="*/ 3480 h 10000"/>
                <a:gd name="connsiteX2" fmla="*/ 10000 w 10686"/>
                <a:gd name="connsiteY2" fmla="*/ 4870 h 10000"/>
                <a:gd name="connsiteX3" fmla="*/ 4336 w 10686"/>
                <a:gd name="connsiteY3" fmla="*/ 10000 h 10000"/>
                <a:gd name="connsiteX4" fmla="*/ 0 w 10686"/>
                <a:gd name="connsiteY4" fmla="*/ 0 h 10000"/>
                <a:gd name="connsiteX0" fmla="*/ 0 w 10686"/>
                <a:gd name="connsiteY0" fmla="*/ 0 h 10000"/>
                <a:gd name="connsiteX1" fmla="*/ 10686 w 10686"/>
                <a:gd name="connsiteY1" fmla="*/ 3480 h 10000"/>
                <a:gd name="connsiteX2" fmla="*/ 4336 w 10686"/>
                <a:gd name="connsiteY2" fmla="*/ 10000 h 10000"/>
                <a:gd name="connsiteX3" fmla="*/ 0 w 10686"/>
                <a:gd name="connsiteY3" fmla="*/ 0 h 10000"/>
                <a:gd name="connsiteX0" fmla="*/ 0 w 10686"/>
                <a:gd name="connsiteY0" fmla="*/ 0 h 6485"/>
                <a:gd name="connsiteX1" fmla="*/ 10686 w 10686"/>
                <a:gd name="connsiteY1" fmla="*/ 3480 h 6485"/>
                <a:gd name="connsiteX2" fmla="*/ 5988 w 10686"/>
                <a:gd name="connsiteY2" fmla="*/ 6485 h 6485"/>
                <a:gd name="connsiteX3" fmla="*/ 0 w 10686"/>
                <a:gd name="connsiteY3" fmla="*/ 0 h 6485"/>
                <a:gd name="connsiteX0" fmla="*/ 0 w 8113"/>
                <a:gd name="connsiteY0" fmla="*/ 0 h 9035"/>
                <a:gd name="connsiteX1" fmla="*/ 8113 w 8113"/>
                <a:gd name="connsiteY1" fmla="*/ 4401 h 9035"/>
                <a:gd name="connsiteX2" fmla="*/ 3717 w 8113"/>
                <a:gd name="connsiteY2" fmla="*/ 9035 h 9035"/>
                <a:gd name="connsiteX3" fmla="*/ 0 w 8113"/>
                <a:gd name="connsiteY3" fmla="*/ 0 h 9035"/>
                <a:gd name="connsiteX0" fmla="*/ 0 w 10000"/>
                <a:gd name="connsiteY0" fmla="*/ 0 h 14220"/>
                <a:gd name="connsiteX1" fmla="*/ 10000 w 10000"/>
                <a:gd name="connsiteY1" fmla="*/ 4871 h 14220"/>
                <a:gd name="connsiteX2" fmla="*/ 3829 w 10000"/>
                <a:gd name="connsiteY2" fmla="*/ 14220 h 14220"/>
                <a:gd name="connsiteX3" fmla="*/ 0 w 10000"/>
                <a:gd name="connsiteY3" fmla="*/ 0 h 14220"/>
                <a:gd name="connsiteX0" fmla="*/ 0 w 8228"/>
                <a:gd name="connsiteY0" fmla="*/ 0 h 12949"/>
                <a:gd name="connsiteX1" fmla="*/ 8228 w 8228"/>
                <a:gd name="connsiteY1" fmla="*/ 3600 h 12949"/>
                <a:gd name="connsiteX2" fmla="*/ 2057 w 8228"/>
                <a:gd name="connsiteY2" fmla="*/ 12949 h 12949"/>
                <a:gd name="connsiteX3" fmla="*/ 0 w 8228"/>
                <a:gd name="connsiteY3" fmla="*/ 0 h 12949"/>
                <a:gd name="connsiteX0" fmla="*/ 0 w 11966"/>
                <a:gd name="connsiteY0" fmla="*/ 0 h 10942"/>
                <a:gd name="connsiteX1" fmla="*/ 11966 w 11966"/>
                <a:gd name="connsiteY1" fmla="*/ 3722 h 10942"/>
                <a:gd name="connsiteX2" fmla="*/ 4466 w 11966"/>
                <a:gd name="connsiteY2" fmla="*/ 10942 h 10942"/>
                <a:gd name="connsiteX3" fmla="*/ 0 w 11966"/>
                <a:gd name="connsiteY3" fmla="*/ 0 h 10942"/>
                <a:gd name="connsiteX0" fmla="*/ 0 w 8962"/>
                <a:gd name="connsiteY0" fmla="*/ 0 h 10942"/>
                <a:gd name="connsiteX1" fmla="*/ 8962 w 8962"/>
                <a:gd name="connsiteY1" fmla="*/ 2761 h 10942"/>
                <a:gd name="connsiteX2" fmla="*/ 4466 w 8962"/>
                <a:gd name="connsiteY2" fmla="*/ 10942 h 10942"/>
                <a:gd name="connsiteX3" fmla="*/ 0 w 8962"/>
                <a:gd name="connsiteY3" fmla="*/ 0 h 10942"/>
                <a:gd name="connsiteX0" fmla="*/ 0 w 15352"/>
                <a:gd name="connsiteY0" fmla="*/ 0 h 10000"/>
                <a:gd name="connsiteX1" fmla="*/ 15352 w 15352"/>
                <a:gd name="connsiteY1" fmla="*/ 3963 h 10000"/>
                <a:gd name="connsiteX2" fmla="*/ 4983 w 15352"/>
                <a:gd name="connsiteY2" fmla="*/ 10000 h 10000"/>
                <a:gd name="connsiteX3" fmla="*/ 0 w 15352"/>
                <a:gd name="connsiteY3" fmla="*/ 0 h 10000"/>
                <a:gd name="connsiteX0" fmla="*/ 0 w 13352"/>
                <a:gd name="connsiteY0" fmla="*/ 0 h 9473"/>
                <a:gd name="connsiteX1" fmla="*/ 13352 w 13352"/>
                <a:gd name="connsiteY1" fmla="*/ 3436 h 9473"/>
                <a:gd name="connsiteX2" fmla="*/ 2983 w 13352"/>
                <a:gd name="connsiteY2" fmla="*/ 9473 h 9473"/>
                <a:gd name="connsiteX3" fmla="*/ 0 w 13352"/>
                <a:gd name="connsiteY3" fmla="*/ 0 h 9473"/>
                <a:gd name="connsiteX0" fmla="*/ 0 w 10044"/>
                <a:gd name="connsiteY0" fmla="*/ 0 h 10000"/>
                <a:gd name="connsiteX1" fmla="*/ 10044 w 10044"/>
                <a:gd name="connsiteY1" fmla="*/ 3627 h 10000"/>
                <a:gd name="connsiteX2" fmla="*/ 2234 w 10044"/>
                <a:gd name="connsiteY2" fmla="*/ 10000 h 10000"/>
                <a:gd name="connsiteX3" fmla="*/ 0 w 10044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44" h="10000">
                  <a:moveTo>
                    <a:pt x="0" y="0"/>
                  </a:moveTo>
                  <a:lnTo>
                    <a:pt x="10044" y="3627"/>
                  </a:lnTo>
                  <a:lnTo>
                    <a:pt x="2234" y="100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31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  <p:sp>
          <p:nvSpPr>
            <p:cNvPr id="8" name="Flowchart: Merge 5"/>
            <p:cNvSpPr/>
            <p:nvPr userDrawn="1"/>
          </p:nvSpPr>
          <p:spPr>
            <a:xfrm>
              <a:off x="5387891" y="-4456"/>
              <a:ext cx="3756357" cy="346844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5836"/>
                <a:gd name="connsiteY0" fmla="*/ 0 h 10000"/>
                <a:gd name="connsiteX1" fmla="*/ 5240 w 5836"/>
                <a:gd name="connsiteY1" fmla="*/ 24 h 10000"/>
                <a:gd name="connsiteX2" fmla="*/ 5836 w 5836"/>
                <a:gd name="connsiteY2" fmla="*/ 10000 h 10000"/>
                <a:gd name="connsiteX3" fmla="*/ 0 w 5836"/>
                <a:gd name="connsiteY3" fmla="*/ 0 h 10000"/>
                <a:gd name="connsiteX0" fmla="*/ 0 w 9005"/>
                <a:gd name="connsiteY0" fmla="*/ 0 h 8459"/>
                <a:gd name="connsiteX1" fmla="*/ 8979 w 9005"/>
                <a:gd name="connsiteY1" fmla="*/ 24 h 8459"/>
                <a:gd name="connsiteX2" fmla="*/ 6649 w 9005"/>
                <a:gd name="connsiteY2" fmla="*/ 8459 h 8459"/>
                <a:gd name="connsiteX3" fmla="*/ 0 w 9005"/>
                <a:gd name="connsiteY3" fmla="*/ 0 h 8459"/>
                <a:gd name="connsiteX0" fmla="*/ 0 w 10025"/>
                <a:gd name="connsiteY0" fmla="*/ 0 h 10000"/>
                <a:gd name="connsiteX1" fmla="*/ 9971 w 10025"/>
                <a:gd name="connsiteY1" fmla="*/ 28 h 10000"/>
                <a:gd name="connsiteX2" fmla="*/ 7384 w 10025"/>
                <a:gd name="connsiteY2" fmla="*/ 10000 h 10000"/>
                <a:gd name="connsiteX3" fmla="*/ 0 w 10025"/>
                <a:gd name="connsiteY3" fmla="*/ 0 h 10000"/>
                <a:gd name="connsiteX0" fmla="*/ 0 w 9971"/>
                <a:gd name="connsiteY0" fmla="*/ 0 h 10000"/>
                <a:gd name="connsiteX1" fmla="*/ 9971 w 9971"/>
                <a:gd name="connsiteY1" fmla="*/ 28 h 10000"/>
                <a:gd name="connsiteX2" fmla="*/ 7384 w 9971"/>
                <a:gd name="connsiteY2" fmla="*/ 10000 h 10000"/>
                <a:gd name="connsiteX3" fmla="*/ 0 w 9971"/>
                <a:gd name="connsiteY3" fmla="*/ 0 h 10000"/>
                <a:gd name="connsiteX0" fmla="*/ 0 w 13598"/>
                <a:gd name="connsiteY0" fmla="*/ 0 h 10000"/>
                <a:gd name="connsiteX1" fmla="*/ 13598 w 13598"/>
                <a:gd name="connsiteY1" fmla="*/ 3300 h 10000"/>
                <a:gd name="connsiteX2" fmla="*/ 7405 w 13598"/>
                <a:gd name="connsiteY2" fmla="*/ 10000 h 10000"/>
                <a:gd name="connsiteX3" fmla="*/ 0 w 13598"/>
                <a:gd name="connsiteY3" fmla="*/ 0 h 10000"/>
                <a:gd name="connsiteX0" fmla="*/ 0 w 13598"/>
                <a:gd name="connsiteY0" fmla="*/ 0 h 10034"/>
                <a:gd name="connsiteX1" fmla="*/ 13598 w 13598"/>
                <a:gd name="connsiteY1" fmla="*/ 3300 h 10034"/>
                <a:gd name="connsiteX2" fmla="*/ 7360 w 13598"/>
                <a:gd name="connsiteY2" fmla="*/ 10034 h 10034"/>
                <a:gd name="connsiteX3" fmla="*/ 0 w 13598"/>
                <a:gd name="connsiteY3" fmla="*/ 0 h 10034"/>
                <a:gd name="connsiteX0" fmla="*/ 0 w 13283"/>
                <a:gd name="connsiteY0" fmla="*/ 0 h 10034"/>
                <a:gd name="connsiteX1" fmla="*/ 13283 w 13283"/>
                <a:gd name="connsiteY1" fmla="*/ 2862 h 10034"/>
                <a:gd name="connsiteX2" fmla="*/ 7360 w 13283"/>
                <a:gd name="connsiteY2" fmla="*/ 10034 h 10034"/>
                <a:gd name="connsiteX3" fmla="*/ 0 w 13283"/>
                <a:gd name="connsiteY3" fmla="*/ 0 h 10034"/>
                <a:gd name="connsiteX0" fmla="*/ 0 w 13283"/>
                <a:gd name="connsiteY0" fmla="*/ 0 h 10945"/>
                <a:gd name="connsiteX1" fmla="*/ 13283 w 13283"/>
                <a:gd name="connsiteY1" fmla="*/ 2862 h 10945"/>
                <a:gd name="connsiteX2" fmla="*/ 7630 w 13283"/>
                <a:gd name="connsiteY2" fmla="*/ 10945 h 10945"/>
                <a:gd name="connsiteX3" fmla="*/ 0 w 13283"/>
                <a:gd name="connsiteY3" fmla="*/ 0 h 10945"/>
                <a:gd name="connsiteX0" fmla="*/ 0 w 14047"/>
                <a:gd name="connsiteY0" fmla="*/ 0 h 10945"/>
                <a:gd name="connsiteX1" fmla="*/ 14047 w 14047"/>
                <a:gd name="connsiteY1" fmla="*/ 2525 h 10945"/>
                <a:gd name="connsiteX2" fmla="*/ 7630 w 14047"/>
                <a:gd name="connsiteY2" fmla="*/ 10945 h 10945"/>
                <a:gd name="connsiteX3" fmla="*/ 0 w 14047"/>
                <a:gd name="connsiteY3" fmla="*/ 0 h 10945"/>
                <a:gd name="connsiteX0" fmla="*/ 0 w 14047"/>
                <a:gd name="connsiteY0" fmla="*/ 0 h 12665"/>
                <a:gd name="connsiteX1" fmla="*/ 14047 w 14047"/>
                <a:gd name="connsiteY1" fmla="*/ 2525 h 12665"/>
                <a:gd name="connsiteX2" fmla="*/ 9519 w 14047"/>
                <a:gd name="connsiteY2" fmla="*/ 12665 h 12665"/>
                <a:gd name="connsiteX3" fmla="*/ 0 w 14047"/>
                <a:gd name="connsiteY3" fmla="*/ 0 h 12665"/>
                <a:gd name="connsiteX0" fmla="*/ 0 w 21692"/>
                <a:gd name="connsiteY0" fmla="*/ 0 h 12631"/>
                <a:gd name="connsiteX1" fmla="*/ 21692 w 21692"/>
                <a:gd name="connsiteY1" fmla="*/ 2491 h 12631"/>
                <a:gd name="connsiteX2" fmla="*/ 17164 w 21692"/>
                <a:gd name="connsiteY2" fmla="*/ 12631 h 12631"/>
                <a:gd name="connsiteX3" fmla="*/ 0 w 21692"/>
                <a:gd name="connsiteY3" fmla="*/ 0 h 12631"/>
                <a:gd name="connsiteX0" fmla="*/ 0 w 21692"/>
                <a:gd name="connsiteY0" fmla="*/ 0 h 15093"/>
                <a:gd name="connsiteX1" fmla="*/ 21692 w 21692"/>
                <a:gd name="connsiteY1" fmla="*/ 2491 h 15093"/>
                <a:gd name="connsiteX2" fmla="*/ 16175 w 21692"/>
                <a:gd name="connsiteY2" fmla="*/ 15093 h 15093"/>
                <a:gd name="connsiteX3" fmla="*/ 0 w 21692"/>
                <a:gd name="connsiteY3" fmla="*/ 0 h 15093"/>
                <a:gd name="connsiteX0" fmla="*/ 0 w 20703"/>
                <a:gd name="connsiteY0" fmla="*/ 0 h 15093"/>
                <a:gd name="connsiteX1" fmla="*/ 20703 w 20703"/>
                <a:gd name="connsiteY1" fmla="*/ 4784 h 15093"/>
                <a:gd name="connsiteX2" fmla="*/ 16175 w 20703"/>
                <a:gd name="connsiteY2" fmla="*/ 15093 h 15093"/>
                <a:gd name="connsiteX3" fmla="*/ 0 w 20703"/>
                <a:gd name="connsiteY3" fmla="*/ 0 h 15093"/>
                <a:gd name="connsiteX0" fmla="*/ 0 w 20703"/>
                <a:gd name="connsiteY0" fmla="*/ 3548 h 18641"/>
                <a:gd name="connsiteX1" fmla="*/ 8241 w 20703"/>
                <a:gd name="connsiteY1" fmla="*/ 36 h 18641"/>
                <a:gd name="connsiteX2" fmla="*/ 20703 w 20703"/>
                <a:gd name="connsiteY2" fmla="*/ 8332 h 18641"/>
                <a:gd name="connsiteX3" fmla="*/ 16175 w 20703"/>
                <a:gd name="connsiteY3" fmla="*/ 18641 h 18641"/>
                <a:gd name="connsiteX4" fmla="*/ 0 w 20703"/>
                <a:gd name="connsiteY4" fmla="*/ 3548 h 18641"/>
                <a:gd name="connsiteX0" fmla="*/ 0 w 20703"/>
                <a:gd name="connsiteY0" fmla="*/ 3512 h 18605"/>
                <a:gd name="connsiteX1" fmla="*/ 8241 w 20703"/>
                <a:gd name="connsiteY1" fmla="*/ 0 h 18605"/>
                <a:gd name="connsiteX2" fmla="*/ 20703 w 20703"/>
                <a:gd name="connsiteY2" fmla="*/ 8296 h 18605"/>
                <a:gd name="connsiteX3" fmla="*/ 16175 w 20703"/>
                <a:gd name="connsiteY3" fmla="*/ 18605 h 18605"/>
                <a:gd name="connsiteX4" fmla="*/ 0 w 20703"/>
                <a:gd name="connsiteY4" fmla="*/ 3512 h 18605"/>
                <a:gd name="connsiteX0" fmla="*/ 0 w 20703"/>
                <a:gd name="connsiteY0" fmla="*/ 3512 h 18605"/>
                <a:gd name="connsiteX1" fmla="*/ 8241 w 20703"/>
                <a:gd name="connsiteY1" fmla="*/ 0 h 18605"/>
                <a:gd name="connsiteX2" fmla="*/ 20703 w 20703"/>
                <a:gd name="connsiteY2" fmla="*/ 8296 h 18605"/>
                <a:gd name="connsiteX3" fmla="*/ 16175 w 20703"/>
                <a:gd name="connsiteY3" fmla="*/ 18605 h 18605"/>
                <a:gd name="connsiteX4" fmla="*/ 0 w 20703"/>
                <a:gd name="connsiteY4" fmla="*/ 3512 h 18605"/>
                <a:gd name="connsiteX0" fmla="*/ 0 w 20703"/>
                <a:gd name="connsiteY0" fmla="*/ 3646 h 18739"/>
                <a:gd name="connsiteX1" fmla="*/ 8241 w 20703"/>
                <a:gd name="connsiteY1" fmla="*/ 0 h 18739"/>
                <a:gd name="connsiteX2" fmla="*/ 20703 w 20703"/>
                <a:gd name="connsiteY2" fmla="*/ 8430 h 18739"/>
                <a:gd name="connsiteX3" fmla="*/ 16175 w 20703"/>
                <a:gd name="connsiteY3" fmla="*/ 18739 h 18739"/>
                <a:gd name="connsiteX4" fmla="*/ 0 w 20703"/>
                <a:gd name="connsiteY4" fmla="*/ 3646 h 18739"/>
                <a:gd name="connsiteX0" fmla="*/ 0 w 17956"/>
                <a:gd name="connsiteY0" fmla="*/ 198 h 18739"/>
                <a:gd name="connsiteX1" fmla="*/ 5494 w 17956"/>
                <a:gd name="connsiteY1" fmla="*/ 0 h 18739"/>
                <a:gd name="connsiteX2" fmla="*/ 17956 w 17956"/>
                <a:gd name="connsiteY2" fmla="*/ 8430 h 18739"/>
                <a:gd name="connsiteX3" fmla="*/ 13428 w 17956"/>
                <a:gd name="connsiteY3" fmla="*/ 18739 h 18739"/>
                <a:gd name="connsiteX4" fmla="*/ 0 w 17956"/>
                <a:gd name="connsiteY4" fmla="*/ 198 h 18739"/>
                <a:gd name="connsiteX0" fmla="*/ 0 w 17956"/>
                <a:gd name="connsiteY0" fmla="*/ 108 h 18649"/>
                <a:gd name="connsiteX1" fmla="*/ 5375 w 17956"/>
                <a:gd name="connsiteY1" fmla="*/ 0 h 18649"/>
                <a:gd name="connsiteX2" fmla="*/ 17956 w 17956"/>
                <a:gd name="connsiteY2" fmla="*/ 8340 h 18649"/>
                <a:gd name="connsiteX3" fmla="*/ 13428 w 17956"/>
                <a:gd name="connsiteY3" fmla="*/ 18649 h 18649"/>
                <a:gd name="connsiteX4" fmla="*/ 0 w 17956"/>
                <a:gd name="connsiteY4" fmla="*/ 108 h 18649"/>
                <a:gd name="connsiteX0" fmla="*/ 6634 w 24590"/>
                <a:gd name="connsiteY0" fmla="*/ 108 h 15290"/>
                <a:gd name="connsiteX1" fmla="*/ 12009 w 24590"/>
                <a:gd name="connsiteY1" fmla="*/ 0 h 15290"/>
                <a:gd name="connsiteX2" fmla="*/ 24590 w 24590"/>
                <a:gd name="connsiteY2" fmla="*/ 8340 h 15290"/>
                <a:gd name="connsiteX3" fmla="*/ 0 w 24590"/>
                <a:gd name="connsiteY3" fmla="*/ 15290 h 15290"/>
                <a:gd name="connsiteX4" fmla="*/ 6634 w 24590"/>
                <a:gd name="connsiteY4" fmla="*/ 108 h 15290"/>
                <a:gd name="connsiteX0" fmla="*/ 6634 w 31337"/>
                <a:gd name="connsiteY0" fmla="*/ 108 h 20252"/>
                <a:gd name="connsiteX1" fmla="*/ 12009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6634 w 31337"/>
                <a:gd name="connsiteY4" fmla="*/ 108 h 20252"/>
                <a:gd name="connsiteX0" fmla="*/ 6634 w 31337"/>
                <a:gd name="connsiteY0" fmla="*/ 108 h 20252"/>
                <a:gd name="connsiteX1" fmla="*/ 20726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6634 w 31337"/>
                <a:gd name="connsiteY4" fmla="*/ 108 h 20252"/>
                <a:gd name="connsiteX0" fmla="*/ 13620 w 31337"/>
                <a:gd name="connsiteY0" fmla="*/ 18 h 20252"/>
                <a:gd name="connsiteX1" fmla="*/ 20726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13620 w 31337"/>
                <a:gd name="connsiteY4" fmla="*/ 18 h 20252"/>
                <a:gd name="connsiteX0" fmla="*/ 9142 w 26859"/>
                <a:gd name="connsiteY0" fmla="*/ 18 h 20252"/>
                <a:gd name="connsiteX1" fmla="*/ 16248 w 26859"/>
                <a:gd name="connsiteY1" fmla="*/ 0 h 20252"/>
                <a:gd name="connsiteX2" fmla="*/ 26859 w 26859"/>
                <a:gd name="connsiteY2" fmla="*/ 20252 h 20252"/>
                <a:gd name="connsiteX3" fmla="*/ 0 w 26859"/>
                <a:gd name="connsiteY3" fmla="*/ 13409 h 20252"/>
                <a:gd name="connsiteX4" fmla="*/ 9142 w 26859"/>
                <a:gd name="connsiteY4" fmla="*/ 18 h 20252"/>
                <a:gd name="connsiteX0" fmla="*/ 11530 w 29247"/>
                <a:gd name="connsiteY0" fmla="*/ 18 h 20252"/>
                <a:gd name="connsiteX1" fmla="*/ 18636 w 29247"/>
                <a:gd name="connsiteY1" fmla="*/ 0 h 20252"/>
                <a:gd name="connsiteX2" fmla="*/ 29247 w 29247"/>
                <a:gd name="connsiteY2" fmla="*/ 20252 h 20252"/>
                <a:gd name="connsiteX3" fmla="*/ 0 w 29247"/>
                <a:gd name="connsiteY3" fmla="*/ 15424 h 20252"/>
                <a:gd name="connsiteX4" fmla="*/ 11530 w 29247"/>
                <a:gd name="connsiteY4" fmla="*/ 18 h 20252"/>
                <a:gd name="connsiteX0" fmla="*/ 11530 w 29247"/>
                <a:gd name="connsiteY0" fmla="*/ 0 h 20234"/>
                <a:gd name="connsiteX1" fmla="*/ 17681 w 29247"/>
                <a:gd name="connsiteY1" fmla="*/ 1460 h 20234"/>
                <a:gd name="connsiteX2" fmla="*/ 29247 w 29247"/>
                <a:gd name="connsiteY2" fmla="*/ 20234 h 20234"/>
                <a:gd name="connsiteX3" fmla="*/ 0 w 29247"/>
                <a:gd name="connsiteY3" fmla="*/ 15406 h 20234"/>
                <a:gd name="connsiteX4" fmla="*/ 11530 w 29247"/>
                <a:gd name="connsiteY4" fmla="*/ 0 h 20234"/>
                <a:gd name="connsiteX0" fmla="*/ 11530 w 29247"/>
                <a:gd name="connsiteY0" fmla="*/ 18 h 20252"/>
                <a:gd name="connsiteX1" fmla="*/ 18577 w 29247"/>
                <a:gd name="connsiteY1" fmla="*/ 0 h 20252"/>
                <a:gd name="connsiteX2" fmla="*/ 29247 w 29247"/>
                <a:gd name="connsiteY2" fmla="*/ 20252 h 20252"/>
                <a:gd name="connsiteX3" fmla="*/ 0 w 29247"/>
                <a:gd name="connsiteY3" fmla="*/ 15424 h 20252"/>
                <a:gd name="connsiteX4" fmla="*/ 11530 w 29247"/>
                <a:gd name="connsiteY4" fmla="*/ 18 h 20252"/>
                <a:gd name="connsiteX0" fmla="*/ 11829 w 29247"/>
                <a:gd name="connsiteY0" fmla="*/ 0 h 20279"/>
                <a:gd name="connsiteX1" fmla="*/ 18577 w 29247"/>
                <a:gd name="connsiteY1" fmla="*/ 27 h 20279"/>
                <a:gd name="connsiteX2" fmla="*/ 29247 w 29247"/>
                <a:gd name="connsiteY2" fmla="*/ 20279 h 20279"/>
                <a:gd name="connsiteX3" fmla="*/ 0 w 29247"/>
                <a:gd name="connsiteY3" fmla="*/ 15451 h 20279"/>
                <a:gd name="connsiteX4" fmla="*/ 11829 w 29247"/>
                <a:gd name="connsiteY4" fmla="*/ 0 h 20279"/>
                <a:gd name="connsiteX0" fmla="*/ 11829 w 29247"/>
                <a:gd name="connsiteY0" fmla="*/ 0 h 19975"/>
                <a:gd name="connsiteX1" fmla="*/ 18577 w 29247"/>
                <a:gd name="connsiteY1" fmla="*/ 27 h 19975"/>
                <a:gd name="connsiteX2" fmla="*/ 29247 w 29247"/>
                <a:gd name="connsiteY2" fmla="*/ 19975 h 19975"/>
                <a:gd name="connsiteX3" fmla="*/ 0 w 29247"/>
                <a:gd name="connsiteY3" fmla="*/ 15451 h 19975"/>
                <a:gd name="connsiteX4" fmla="*/ 11829 w 29247"/>
                <a:gd name="connsiteY4" fmla="*/ 0 h 19975"/>
                <a:gd name="connsiteX0" fmla="*/ 11829 w 29202"/>
                <a:gd name="connsiteY0" fmla="*/ 0 h 20211"/>
                <a:gd name="connsiteX1" fmla="*/ 18577 w 29202"/>
                <a:gd name="connsiteY1" fmla="*/ 27 h 20211"/>
                <a:gd name="connsiteX2" fmla="*/ 29202 w 29202"/>
                <a:gd name="connsiteY2" fmla="*/ 20211 h 20211"/>
                <a:gd name="connsiteX3" fmla="*/ 0 w 29202"/>
                <a:gd name="connsiteY3" fmla="*/ 15451 h 20211"/>
                <a:gd name="connsiteX4" fmla="*/ 11829 w 29202"/>
                <a:gd name="connsiteY4" fmla="*/ 0 h 20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02" h="20211">
                  <a:moveTo>
                    <a:pt x="11829" y="0"/>
                  </a:moveTo>
                  <a:lnTo>
                    <a:pt x="18577" y="27"/>
                  </a:lnTo>
                  <a:lnTo>
                    <a:pt x="29202" y="20211"/>
                  </a:lnTo>
                  <a:lnTo>
                    <a:pt x="0" y="15451"/>
                  </a:lnTo>
                  <a:lnTo>
                    <a:pt x="1182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65000">
                  <a:schemeClr val="bg2">
                    <a:lumMod val="60000"/>
                    <a:lumOff val="4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  <p:sp>
          <p:nvSpPr>
            <p:cNvPr id="9" name="Flowchart: Merge 5"/>
            <p:cNvSpPr/>
            <p:nvPr userDrawn="1"/>
          </p:nvSpPr>
          <p:spPr>
            <a:xfrm>
              <a:off x="4791807" y="681"/>
              <a:ext cx="1706034" cy="264115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5836"/>
                <a:gd name="connsiteY0" fmla="*/ 0 h 10000"/>
                <a:gd name="connsiteX1" fmla="*/ 5240 w 5836"/>
                <a:gd name="connsiteY1" fmla="*/ 24 h 10000"/>
                <a:gd name="connsiteX2" fmla="*/ 5836 w 5836"/>
                <a:gd name="connsiteY2" fmla="*/ 10000 h 10000"/>
                <a:gd name="connsiteX3" fmla="*/ 0 w 5836"/>
                <a:gd name="connsiteY3" fmla="*/ 0 h 10000"/>
                <a:gd name="connsiteX0" fmla="*/ 0 w 9005"/>
                <a:gd name="connsiteY0" fmla="*/ 0 h 8459"/>
                <a:gd name="connsiteX1" fmla="*/ 8979 w 9005"/>
                <a:gd name="connsiteY1" fmla="*/ 24 h 8459"/>
                <a:gd name="connsiteX2" fmla="*/ 6649 w 9005"/>
                <a:gd name="connsiteY2" fmla="*/ 8459 h 8459"/>
                <a:gd name="connsiteX3" fmla="*/ 0 w 9005"/>
                <a:gd name="connsiteY3" fmla="*/ 0 h 8459"/>
                <a:gd name="connsiteX0" fmla="*/ 0 w 10025"/>
                <a:gd name="connsiteY0" fmla="*/ 0 h 10000"/>
                <a:gd name="connsiteX1" fmla="*/ 9971 w 10025"/>
                <a:gd name="connsiteY1" fmla="*/ 28 h 10000"/>
                <a:gd name="connsiteX2" fmla="*/ 7384 w 10025"/>
                <a:gd name="connsiteY2" fmla="*/ 10000 h 10000"/>
                <a:gd name="connsiteX3" fmla="*/ 0 w 10025"/>
                <a:gd name="connsiteY3" fmla="*/ 0 h 10000"/>
                <a:gd name="connsiteX0" fmla="*/ 0 w 9971"/>
                <a:gd name="connsiteY0" fmla="*/ 0 h 10000"/>
                <a:gd name="connsiteX1" fmla="*/ 9971 w 9971"/>
                <a:gd name="connsiteY1" fmla="*/ 28 h 10000"/>
                <a:gd name="connsiteX2" fmla="*/ 7384 w 9971"/>
                <a:gd name="connsiteY2" fmla="*/ 10000 h 10000"/>
                <a:gd name="connsiteX3" fmla="*/ 0 w 9971"/>
                <a:gd name="connsiteY3" fmla="*/ 0 h 10000"/>
                <a:gd name="connsiteX0" fmla="*/ 0 w 13598"/>
                <a:gd name="connsiteY0" fmla="*/ 0 h 10000"/>
                <a:gd name="connsiteX1" fmla="*/ 13598 w 13598"/>
                <a:gd name="connsiteY1" fmla="*/ 3300 h 10000"/>
                <a:gd name="connsiteX2" fmla="*/ 7405 w 13598"/>
                <a:gd name="connsiteY2" fmla="*/ 10000 h 10000"/>
                <a:gd name="connsiteX3" fmla="*/ 0 w 13598"/>
                <a:gd name="connsiteY3" fmla="*/ 0 h 10000"/>
                <a:gd name="connsiteX0" fmla="*/ 0 w 13598"/>
                <a:gd name="connsiteY0" fmla="*/ 0 h 10034"/>
                <a:gd name="connsiteX1" fmla="*/ 13598 w 13598"/>
                <a:gd name="connsiteY1" fmla="*/ 3300 h 10034"/>
                <a:gd name="connsiteX2" fmla="*/ 7360 w 13598"/>
                <a:gd name="connsiteY2" fmla="*/ 10034 h 10034"/>
                <a:gd name="connsiteX3" fmla="*/ 0 w 13598"/>
                <a:gd name="connsiteY3" fmla="*/ 0 h 10034"/>
                <a:gd name="connsiteX0" fmla="*/ 0 w 13283"/>
                <a:gd name="connsiteY0" fmla="*/ 0 h 10034"/>
                <a:gd name="connsiteX1" fmla="*/ 13283 w 13283"/>
                <a:gd name="connsiteY1" fmla="*/ 2862 h 10034"/>
                <a:gd name="connsiteX2" fmla="*/ 7360 w 13283"/>
                <a:gd name="connsiteY2" fmla="*/ 10034 h 10034"/>
                <a:gd name="connsiteX3" fmla="*/ 0 w 13283"/>
                <a:gd name="connsiteY3" fmla="*/ 0 h 10034"/>
                <a:gd name="connsiteX0" fmla="*/ 0 w 13283"/>
                <a:gd name="connsiteY0" fmla="*/ 0 h 10945"/>
                <a:gd name="connsiteX1" fmla="*/ 13283 w 13283"/>
                <a:gd name="connsiteY1" fmla="*/ 2862 h 10945"/>
                <a:gd name="connsiteX2" fmla="*/ 7630 w 13283"/>
                <a:gd name="connsiteY2" fmla="*/ 10945 h 10945"/>
                <a:gd name="connsiteX3" fmla="*/ 0 w 13283"/>
                <a:gd name="connsiteY3" fmla="*/ 0 h 10945"/>
                <a:gd name="connsiteX0" fmla="*/ 0 w 14047"/>
                <a:gd name="connsiteY0" fmla="*/ 0 h 10945"/>
                <a:gd name="connsiteX1" fmla="*/ 14047 w 14047"/>
                <a:gd name="connsiteY1" fmla="*/ 2525 h 10945"/>
                <a:gd name="connsiteX2" fmla="*/ 7630 w 14047"/>
                <a:gd name="connsiteY2" fmla="*/ 10945 h 10945"/>
                <a:gd name="connsiteX3" fmla="*/ 0 w 14047"/>
                <a:gd name="connsiteY3" fmla="*/ 0 h 10945"/>
                <a:gd name="connsiteX0" fmla="*/ 0 w 14047"/>
                <a:gd name="connsiteY0" fmla="*/ 0 h 12665"/>
                <a:gd name="connsiteX1" fmla="*/ 14047 w 14047"/>
                <a:gd name="connsiteY1" fmla="*/ 2525 h 12665"/>
                <a:gd name="connsiteX2" fmla="*/ 9519 w 14047"/>
                <a:gd name="connsiteY2" fmla="*/ 12665 h 12665"/>
                <a:gd name="connsiteX3" fmla="*/ 0 w 14047"/>
                <a:gd name="connsiteY3" fmla="*/ 0 h 12665"/>
                <a:gd name="connsiteX0" fmla="*/ 0 w 21692"/>
                <a:gd name="connsiteY0" fmla="*/ 0 h 12631"/>
                <a:gd name="connsiteX1" fmla="*/ 21692 w 21692"/>
                <a:gd name="connsiteY1" fmla="*/ 2491 h 12631"/>
                <a:gd name="connsiteX2" fmla="*/ 17164 w 21692"/>
                <a:gd name="connsiteY2" fmla="*/ 12631 h 12631"/>
                <a:gd name="connsiteX3" fmla="*/ 0 w 21692"/>
                <a:gd name="connsiteY3" fmla="*/ 0 h 12631"/>
                <a:gd name="connsiteX0" fmla="*/ 0 w 21692"/>
                <a:gd name="connsiteY0" fmla="*/ 0 h 15093"/>
                <a:gd name="connsiteX1" fmla="*/ 21692 w 21692"/>
                <a:gd name="connsiteY1" fmla="*/ 2491 h 15093"/>
                <a:gd name="connsiteX2" fmla="*/ 16175 w 21692"/>
                <a:gd name="connsiteY2" fmla="*/ 15093 h 15093"/>
                <a:gd name="connsiteX3" fmla="*/ 0 w 21692"/>
                <a:gd name="connsiteY3" fmla="*/ 0 h 15093"/>
                <a:gd name="connsiteX0" fmla="*/ 0 w 20703"/>
                <a:gd name="connsiteY0" fmla="*/ 0 h 15093"/>
                <a:gd name="connsiteX1" fmla="*/ 20703 w 20703"/>
                <a:gd name="connsiteY1" fmla="*/ 4784 h 15093"/>
                <a:gd name="connsiteX2" fmla="*/ 16175 w 20703"/>
                <a:gd name="connsiteY2" fmla="*/ 15093 h 15093"/>
                <a:gd name="connsiteX3" fmla="*/ 0 w 20703"/>
                <a:gd name="connsiteY3" fmla="*/ 0 h 15093"/>
                <a:gd name="connsiteX0" fmla="*/ 0 w 26864"/>
                <a:gd name="connsiteY0" fmla="*/ 0 h 15093"/>
                <a:gd name="connsiteX1" fmla="*/ 26864 w 26864"/>
                <a:gd name="connsiteY1" fmla="*/ 4076 h 15093"/>
                <a:gd name="connsiteX2" fmla="*/ 16175 w 26864"/>
                <a:gd name="connsiteY2" fmla="*/ 15093 h 15093"/>
                <a:gd name="connsiteX3" fmla="*/ 0 w 26864"/>
                <a:gd name="connsiteY3" fmla="*/ 0 h 15093"/>
                <a:gd name="connsiteX0" fmla="*/ 0 w 26864"/>
                <a:gd name="connsiteY0" fmla="*/ 0 h 15262"/>
                <a:gd name="connsiteX1" fmla="*/ 26864 w 26864"/>
                <a:gd name="connsiteY1" fmla="*/ 4076 h 15262"/>
                <a:gd name="connsiteX2" fmla="*/ 18244 w 26864"/>
                <a:gd name="connsiteY2" fmla="*/ 15262 h 15262"/>
                <a:gd name="connsiteX3" fmla="*/ 0 w 26864"/>
                <a:gd name="connsiteY3" fmla="*/ 0 h 15262"/>
                <a:gd name="connsiteX0" fmla="*/ 0 w 12653"/>
                <a:gd name="connsiteY0" fmla="*/ 0 h 15262"/>
                <a:gd name="connsiteX1" fmla="*/ 12653 w 12653"/>
                <a:gd name="connsiteY1" fmla="*/ 4076 h 15262"/>
                <a:gd name="connsiteX2" fmla="*/ 4033 w 12653"/>
                <a:gd name="connsiteY2" fmla="*/ 15262 h 15262"/>
                <a:gd name="connsiteX3" fmla="*/ 0 w 12653"/>
                <a:gd name="connsiteY3" fmla="*/ 0 h 15262"/>
                <a:gd name="connsiteX0" fmla="*/ 0 w 12653"/>
                <a:gd name="connsiteY0" fmla="*/ 0 h 15296"/>
                <a:gd name="connsiteX1" fmla="*/ 12653 w 12653"/>
                <a:gd name="connsiteY1" fmla="*/ 4076 h 15296"/>
                <a:gd name="connsiteX2" fmla="*/ 4078 w 12653"/>
                <a:gd name="connsiteY2" fmla="*/ 15296 h 15296"/>
                <a:gd name="connsiteX3" fmla="*/ 0 w 12653"/>
                <a:gd name="connsiteY3" fmla="*/ 0 h 15296"/>
                <a:gd name="connsiteX0" fmla="*/ 0 w 13238"/>
                <a:gd name="connsiteY0" fmla="*/ 0 h 15397"/>
                <a:gd name="connsiteX1" fmla="*/ 13238 w 13238"/>
                <a:gd name="connsiteY1" fmla="*/ 4177 h 15397"/>
                <a:gd name="connsiteX2" fmla="*/ 4663 w 13238"/>
                <a:gd name="connsiteY2" fmla="*/ 15397 h 15397"/>
                <a:gd name="connsiteX3" fmla="*/ 0 w 13238"/>
                <a:gd name="connsiteY3" fmla="*/ 0 h 1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38" h="15397">
                  <a:moveTo>
                    <a:pt x="0" y="0"/>
                  </a:moveTo>
                  <a:lnTo>
                    <a:pt x="13238" y="4177"/>
                  </a:lnTo>
                  <a:lnTo>
                    <a:pt x="4663" y="15397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12000">
                  <a:srgbClr val="E3DDD7"/>
                </a:gs>
                <a:gs pos="9800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19821" y="613505"/>
            <a:ext cx="8304363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Content Placeholder 8"/>
          <p:cNvSpPr>
            <a:spLocks noGrp="1"/>
          </p:cNvSpPr>
          <p:nvPr>
            <p:ph sz="quarter" idx="15"/>
          </p:nvPr>
        </p:nvSpPr>
        <p:spPr>
          <a:xfrm>
            <a:off x="419824" y="1460744"/>
            <a:ext cx="3946459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Content Placeholder 8"/>
          <p:cNvSpPr>
            <a:spLocks noGrp="1"/>
          </p:cNvSpPr>
          <p:nvPr>
            <p:ph sz="quarter" idx="16"/>
          </p:nvPr>
        </p:nvSpPr>
        <p:spPr>
          <a:xfrm>
            <a:off x="4777728" y="1460744"/>
            <a:ext cx="3946459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85A67-B2B4-4356-9259-5112B0C2B3F5}" type="datetime4">
              <a:rPr lang="en-US"/>
              <a:pPr>
                <a:defRPr/>
              </a:pPr>
              <a:t>July 14, 2014</a:t>
            </a:fld>
            <a:endParaRPr lang="da-DK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COWI POWERPOINT PRESENTATION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A1219-E1C3-40A9-B94B-A31594BA401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393967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6960861" y="410804"/>
            <a:ext cx="1764037" cy="5575728"/>
          </a:xfrm>
          <a:solidFill>
            <a:schemeClr val="tx1"/>
          </a:solidFill>
        </p:spPr>
        <p:txBody>
          <a:bodyPr lIns="108000" tIns="2988000" rIns="108000" rtlCol="0">
            <a:normAutofit/>
          </a:bodyPr>
          <a:lstStyle>
            <a:lvl1pPr marL="0" indent="0" algn="ctr">
              <a:buNone/>
              <a:defRPr sz="600" b="0" baseline="0">
                <a:solidFill>
                  <a:schemeClr val="accent3"/>
                </a:solidFill>
                <a:effectLst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7140271" y="613505"/>
            <a:ext cx="1424997" cy="845801"/>
          </a:xfrm>
        </p:spPr>
        <p:txBody>
          <a:bodyPr lIns="18000">
            <a:normAutofit/>
          </a:bodyPr>
          <a:lstStyle>
            <a:lvl1pPr marL="0" indent="0">
              <a:buNone/>
              <a:defRPr sz="1000" cap="none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19821" y="613505"/>
            <a:ext cx="6129599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6129596" cy="202702"/>
          </a:xfrm>
        </p:spPr>
        <p:txBody>
          <a:bodyPr lIns="1800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4"/>
            <a:ext cx="6129599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C15DA-5B8A-461C-90E9-10AAAA3FF279}" type="datetime4">
              <a:rPr lang="en-US"/>
              <a:pPr>
                <a:defRPr/>
              </a:pPr>
              <a:t>July 14, 2014</a:t>
            </a:fld>
            <a:endParaRPr lang="da-DK"/>
          </a:p>
        </p:txBody>
      </p:sp>
      <p:sp>
        <p:nvSpPr>
          <p:cNvPr id="8" name="Pladsholder til sidefod 4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COWI POWERPOINT PRESENTATION</a:t>
            </a:r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0803E-CF9C-4710-AB7C-FF1382A7C7A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9308571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4777727" y="410804"/>
            <a:ext cx="3947171" cy="5575728"/>
          </a:xfrm>
          <a:solidFill>
            <a:schemeClr val="tx1"/>
          </a:solidFill>
        </p:spPr>
        <p:txBody>
          <a:bodyPr lIns="792000" tIns="2988000" rIns="792000" rtlCol="0">
            <a:normAutofit/>
          </a:bodyPr>
          <a:lstStyle>
            <a:lvl1pPr marL="0" indent="0" algn="ctr">
              <a:buNone/>
              <a:defRPr sz="600" b="0" baseline="0">
                <a:solidFill>
                  <a:schemeClr val="accent3"/>
                </a:solidFill>
                <a:effectLst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4952653" y="613505"/>
            <a:ext cx="3612616" cy="845801"/>
          </a:xfrm>
        </p:spPr>
        <p:txBody>
          <a:bodyPr lIns="18000">
            <a:normAutofit/>
          </a:bodyPr>
          <a:lstStyle>
            <a:lvl1pPr marL="0" indent="0">
              <a:buNone/>
              <a:defRPr sz="1000" cap="none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19822" y="613505"/>
            <a:ext cx="3946462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3946460" cy="202702"/>
          </a:xfrm>
        </p:spPr>
        <p:txBody>
          <a:bodyPr lIns="1800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4"/>
            <a:ext cx="3946463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9962C-9E2B-422C-B345-8B6795E587DF}" type="datetime4">
              <a:rPr lang="en-US"/>
              <a:pPr>
                <a:defRPr/>
              </a:pPr>
              <a:t>July 14, 2014</a:t>
            </a:fld>
            <a:endParaRPr lang="da-DK"/>
          </a:p>
        </p:txBody>
      </p:sp>
      <p:sp>
        <p:nvSpPr>
          <p:cNvPr id="8" name="Pladsholder til sidefod 4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COWI POWERPOINT PRESENTATION</a:t>
            </a:r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911AC-F542-42DA-9325-BA8AC4D7697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9500773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4777727" y="1460744"/>
            <a:ext cx="3947175" cy="4525788"/>
          </a:xfrm>
          <a:solidFill>
            <a:schemeClr val="tx1"/>
          </a:solidFill>
        </p:spPr>
        <p:txBody>
          <a:bodyPr lIns="792000" tIns="2448000" rIns="792000" rtlCol="0">
            <a:normAutofit/>
          </a:bodyPr>
          <a:lstStyle>
            <a:lvl1pPr marL="0" indent="0" algn="ctr">
              <a:buNone/>
              <a:defRPr sz="600" b="0" baseline="0">
                <a:solidFill>
                  <a:schemeClr val="accent3"/>
                </a:solidFill>
                <a:effectLst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4952652" y="1674211"/>
            <a:ext cx="3589465" cy="845801"/>
          </a:xfrm>
        </p:spPr>
        <p:txBody>
          <a:bodyPr lIns="18000">
            <a:normAutofit/>
          </a:bodyPr>
          <a:lstStyle>
            <a:lvl1pPr marL="0" indent="0">
              <a:buNone/>
              <a:defRPr sz="1000" cap="none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quarter" idx="26"/>
          </p:nvPr>
        </p:nvSpPr>
        <p:spPr>
          <a:xfrm>
            <a:off x="419821" y="1460744"/>
            <a:ext cx="3946462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82F51-B657-497E-94E5-AC376ED3D9B6}" type="datetime4">
              <a:rPr lang="en-US"/>
              <a:pPr>
                <a:defRPr/>
              </a:pPr>
              <a:t>July 14, 2014</a:t>
            </a:fld>
            <a:endParaRPr lang="da-DK"/>
          </a:p>
        </p:txBody>
      </p:sp>
      <p:sp>
        <p:nvSpPr>
          <p:cNvPr id="8" name="Pladsholder til sidefod 4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COWI POWERPOINT PRESENTATION</a:t>
            </a:r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7668B-9B5E-4362-95B6-890B538C2F0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9872059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0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4"/>
          <a:stretch>
            <a:fillRect/>
          </a:stretch>
        </p:blipFill>
        <p:spPr bwMode="auto">
          <a:xfrm>
            <a:off x="5821363" y="2820988"/>
            <a:ext cx="1824037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334720" y="3480128"/>
            <a:ext cx="3115141" cy="532432"/>
          </a:xfrm>
        </p:spPr>
        <p:txBody>
          <a:bodyPr lIns="18000" anchor="ctr">
            <a:noAutofit/>
          </a:bodyPr>
          <a:lstStyle>
            <a:lvl1pPr marL="0" indent="0" algn="r">
              <a:buNone/>
              <a:defRPr sz="3200" cap="none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9821" y="613505"/>
            <a:ext cx="6129599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6129596" cy="202702"/>
          </a:xfrm>
        </p:spPr>
        <p:txBody>
          <a:bodyPr lIns="1800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26"/>
          </p:nvPr>
        </p:nvSpPr>
        <p:spPr>
          <a:xfrm>
            <a:off x="419821" y="1460744"/>
            <a:ext cx="2873324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7395F-A4F6-4DD3-BB3B-1C7BC2B835BA}" type="datetime4">
              <a:rPr lang="en-US"/>
              <a:pPr>
                <a:defRPr/>
              </a:pPr>
              <a:t>July 14, 2014</a:t>
            </a:fld>
            <a:endParaRPr lang="da-DK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COWI POWERPOINT PRESENTATION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67E9A-877B-42E6-BD6F-FA500EDD86D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0290575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 txBox="1">
            <a:spLocks/>
          </p:cNvSpPr>
          <p:nvPr userDrawn="1"/>
        </p:nvSpPr>
        <p:spPr bwMode="auto">
          <a:xfrm>
            <a:off x="717550" y="4552950"/>
            <a:ext cx="1957388" cy="666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600"/>
              </a:lnSpc>
              <a:defRPr/>
            </a:pPr>
            <a:fld id="{F5760F31-4641-4094-A9E3-503BCDA15228}" type="datetime4">
              <a:rPr lang="en-US" sz="400" smtClean="0">
                <a:solidFill>
                  <a:srgbClr val="F6F4F2"/>
                </a:solidFill>
                <a:latin typeface="Verdana" pitchFamily="34" charset="0"/>
              </a:rPr>
              <a:pPr eaLnBrk="1" hangingPunct="1">
                <a:lnSpc>
                  <a:spcPts val="600"/>
                </a:lnSpc>
                <a:defRPr/>
              </a:pPr>
              <a:t>July 14, 2014</a:t>
            </a:fld>
            <a:endParaRPr lang="da-DK" sz="400" smtClean="0">
              <a:solidFill>
                <a:srgbClr val="F6F4F2"/>
              </a:solidFill>
              <a:latin typeface="Verdana" pitchFamily="34" charset="0"/>
            </a:endParaRPr>
          </a:p>
        </p:txBody>
      </p:sp>
      <p:sp>
        <p:nvSpPr>
          <p:cNvPr id="3" name="Footer Placeholder 3"/>
          <p:cNvSpPr txBox="1">
            <a:spLocks/>
          </p:cNvSpPr>
          <p:nvPr userDrawn="1"/>
        </p:nvSpPr>
        <p:spPr>
          <a:xfrm>
            <a:off x="717550" y="4646613"/>
            <a:ext cx="1957388" cy="68262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ts val="600"/>
              </a:lnSpc>
              <a:defRPr sz="400" b="0" kern="1200" cap="all" baseline="0">
                <a:solidFill>
                  <a:schemeClr val="bg2">
                    <a:lumMod val="20000"/>
                    <a:lumOff val="8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smtClean="0"/>
              <a:t>COWI POWERPOINT PRESENTATION</a:t>
            </a:r>
            <a:endParaRPr lang="da-DK" dirty="0"/>
          </a:p>
        </p:txBody>
      </p:sp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1122363"/>
            <a:ext cx="1612900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1"/>
          <p:cNvSpPr txBox="1">
            <a:spLocks noChangeArrowheads="1"/>
          </p:cNvSpPr>
          <p:nvPr userDrawn="1"/>
        </p:nvSpPr>
        <p:spPr bwMode="auto">
          <a:xfrm>
            <a:off x="422275" y="677863"/>
            <a:ext cx="1624013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600" smtClean="0">
                <a:solidFill>
                  <a:srgbClr val="F04E23"/>
                </a:solidFill>
                <a:latin typeface="Verdana" pitchFamily="34" charset="0"/>
              </a:rPr>
              <a:t>LAYOUTS:  FIND THEM </a:t>
            </a:r>
          </a:p>
        </p:txBody>
      </p:sp>
      <p:sp>
        <p:nvSpPr>
          <p:cNvPr id="6" name="TextBox 13"/>
          <p:cNvSpPr txBox="1">
            <a:spLocks noChangeArrowheads="1"/>
          </p:cNvSpPr>
          <p:nvPr userDrawn="1"/>
        </p:nvSpPr>
        <p:spPr bwMode="auto">
          <a:xfrm>
            <a:off x="422275" y="769938"/>
            <a:ext cx="1624013" cy="2762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600" smtClean="0">
                <a:latin typeface="Verdana" pitchFamily="34" charset="0"/>
              </a:rPr>
              <a:t>Click the top menu </a:t>
            </a:r>
            <a:r>
              <a:rPr lang="en-GB" sz="600" i="1" smtClean="0">
                <a:latin typeface="Verdana" pitchFamily="34" charset="0"/>
              </a:rPr>
              <a:t>Home</a:t>
            </a:r>
            <a:r>
              <a:rPr lang="en-GB" sz="600" smtClean="0">
                <a:latin typeface="Verdana" pitchFamily="34" charset="0"/>
              </a:rPr>
              <a:t>. Click </a:t>
            </a:r>
            <a:r>
              <a:rPr lang="en-GB" sz="600" i="1" smtClean="0">
                <a:latin typeface="Verdana" pitchFamily="34" charset="0"/>
              </a:rPr>
              <a:t>Layouts</a:t>
            </a:r>
            <a:r>
              <a:rPr lang="en-GB" sz="600" smtClean="0">
                <a:latin typeface="Verdana" pitchFamily="34" charset="0"/>
              </a:rPr>
              <a:t> and find, Titles, Agendas, Dividers, Video, and plain content slides.</a:t>
            </a:r>
          </a:p>
        </p:txBody>
      </p:sp>
      <p:sp>
        <p:nvSpPr>
          <p:cNvPr id="7" name="Rectangle 14"/>
          <p:cNvSpPr>
            <a:spLocks noChangeArrowheads="1"/>
          </p:cNvSpPr>
          <p:nvPr userDrawn="1"/>
        </p:nvSpPr>
        <p:spPr bwMode="auto">
          <a:xfrm>
            <a:off x="422275" y="276225"/>
            <a:ext cx="8332788" cy="18573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hu-HU" sz="1200" smtClean="0">
                <a:solidFill>
                  <a:srgbClr val="F04E23"/>
                </a:solidFill>
                <a:latin typeface="Verdana" pitchFamily="34" charset="0"/>
              </a:rPr>
              <a:t>DESIGN GUIDELINES FOR COWI POWERPOINT PRESENTATIONS</a:t>
            </a:r>
          </a:p>
        </p:txBody>
      </p:sp>
      <p:sp>
        <p:nvSpPr>
          <p:cNvPr id="8" name="TextBox 15"/>
          <p:cNvSpPr txBox="1">
            <a:spLocks noChangeArrowheads="1"/>
          </p:cNvSpPr>
          <p:nvPr userDrawn="1"/>
        </p:nvSpPr>
        <p:spPr bwMode="auto">
          <a:xfrm>
            <a:off x="422275" y="2727325"/>
            <a:ext cx="1624013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600" smtClean="0">
                <a:solidFill>
                  <a:srgbClr val="F04E23"/>
                </a:solidFill>
                <a:latin typeface="Verdana" pitchFamily="34" charset="0"/>
              </a:rPr>
              <a:t>ADJUST FOOTER</a:t>
            </a:r>
          </a:p>
        </p:txBody>
      </p:sp>
      <p:sp>
        <p:nvSpPr>
          <p:cNvPr id="9" name="TextBox 16"/>
          <p:cNvSpPr txBox="1">
            <a:spLocks noChangeArrowheads="1"/>
          </p:cNvSpPr>
          <p:nvPr userDrawn="1"/>
        </p:nvSpPr>
        <p:spPr bwMode="auto">
          <a:xfrm>
            <a:off x="422275" y="2809875"/>
            <a:ext cx="1624013" cy="2762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600" smtClean="0">
                <a:latin typeface="Verdana" pitchFamily="34" charset="0"/>
              </a:rPr>
              <a:t>Click the top menu </a:t>
            </a:r>
            <a:r>
              <a:rPr lang="en-GB" sz="600" i="1" smtClean="0">
                <a:latin typeface="Verdana" pitchFamily="34" charset="0"/>
              </a:rPr>
              <a:t>Home</a:t>
            </a:r>
            <a:r>
              <a:rPr lang="en-GB" sz="600" smtClean="0">
                <a:latin typeface="Verdana" pitchFamily="34" charset="0"/>
              </a:rPr>
              <a:t>. Click </a:t>
            </a:r>
            <a:r>
              <a:rPr lang="en-GB" sz="600" i="1" smtClean="0">
                <a:latin typeface="Verdana" pitchFamily="34" charset="0"/>
              </a:rPr>
              <a:t>Insert</a:t>
            </a:r>
            <a:r>
              <a:rPr lang="en-GB" sz="600" smtClean="0">
                <a:latin typeface="Verdana" pitchFamily="34" charset="0"/>
              </a:rPr>
              <a:t>  and the icon Header and Footer to adjust the footer in the presentation.</a:t>
            </a:r>
          </a:p>
        </p:txBody>
      </p:sp>
      <p:pic>
        <p:nvPicPr>
          <p:cNvPr id="10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3154363"/>
            <a:ext cx="16129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8"/>
          <p:cNvSpPr txBox="1">
            <a:spLocks noChangeArrowheads="1"/>
          </p:cNvSpPr>
          <p:nvPr userDrawn="1"/>
        </p:nvSpPr>
        <p:spPr bwMode="auto">
          <a:xfrm>
            <a:off x="2730500" y="677863"/>
            <a:ext cx="1625600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600" smtClean="0">
                <a:solidFill>
                  <a:srgbClr val="F04E23"/>
                </a:solidFill>
                <a:latin typeface="Verdana" pitchFamily="34" charset="0"/>
              </a:rPr>
              <a:t>COLOURS: FIND THEM</a:t>
            </a:r>
          </a:p>
        </p:txBody>
      </p:sp>
      <p:sp>
        <p:nvSpPr>
          <p:cNvPr id="12" name="TextBox 19"/>
          <p:cNvSpPr txBox="1">
            <a:spLocks noChangeArrowheads="1"/>
          </p:cNvSpPr>
          <p:nvPr userDrawn="1"/>
        </p:nvSpPr>
        <p:spPr bwMode="auto">
          <a:xfrm>
            <a:off x="2730500" y="766763"/>
            <a:ext cx="1625600" cy="18573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600" smtClean="0">
                <a:latin typeface="Verdana" pitchFamily="34" charset="0"/>
              </a:rPr>
              <a:t>Cowi’s colours are embeded in the PowerPoint colour scheme.</a:t>
            </a:r>
          </a:p>
        </p:txBody>
      </p:sp>
      <p:sp>
        <p:nvSpPr>
          <p:cNvPr id="13" name="TextBox 20"/>
          <p:cNvSpPr txBox="1">
            <a:spLocks noChangeArrowheads="1"/>
          </p:cNvSpPr>
          <p:nvPr userDrawn="1"/>
        </p:nvSpPr>
        <p:spPr bwMode="auto">
          <a:xfrm>
            <a:off x="7131050" y="677863"/>
            <a:ext cx="1624013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600" smtClean="0">
                <a:solidFill>
                  <a:srgbClr val="F04E23"/>
                </a:solidFill>
                <a:latin typeface="Verdana" pitchFamily="34" charset="0"/>
              </a:rPr>
              <a:t>INSERTING IMAGES</a:t>
            </a:r>
          </a:p>
        </p:txBody>
      </p:sp>
      <p:sp>
        <p:nvSpPr>
          <p:cNvPr id="14" name="TextBox 21"/>
          <p:cNvSpPr txBox="1">
            <a:spLocks noChangeArrowheads="1"/>
          </p:cNvSpPr>
          <p:nvPr userDrawn="1"/>
        </p:nvSpPr>
        <p:spPr bwMode="auto">
          <a:xfrm>
            <a:off x="7131050" y="788988"/>
            <a:ext cx="1624013" cy="1841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600" smtClean="0">
                <a:latin typeface="Verdana" pitchFamily="34" charset="0"/>
              </a:rPr>
              <a:t>Click the icon in the placeholders to insert images in the presentation. </a:t>
            </a:r>
          </a:p>
        </p:txBody>
      </p:sp>
      <p:pic>
        <p:nvPicPr>
          <p:cNvPr id="15" name="Picture 2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017588"/>
            <a:ext cx="89535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3"/>
          <p:cNvSpPr txBox="1">
            <a:spLocks noChangeArrowheads="1"/>
          </p:cNvSpPr>
          <p:nvPr userDrawn="1"/>
        </p:nvSpPr>
        <p:spPr bwMode="auto">
          <a:xfrm>
            <a:off x="4873625" y="677863"/>
            <a:ext cx="1624013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600" smtClean="0">
                <a:solidFill>
                  <a:srgbClr val="F04E23"/>
                </a:solidFill>
                <a:latin typeface="Verdana" pitchFamily="34" charset="0"/>
              </a:rPr>
              <a:t>APPROVED COLOURS: TABLES</a:t>
            </a:r>
          </a:p>
        </p:txBody>
      </p:sp>
      <p:sp>
        <p:nvSpPr>
          <p:cNvPr id="17" name="TextBox 24"/>
          <p:cNvSpPr txBox="1">
            <a:spLocks noChangeArrowheads="1"/>
          </p:cNvSpPr>
          <p:nvPr userDrawn="1"/>
        </p:nvSpPr>
        <p:spPr bwMode="auto">
          <a:xfrm>
            <a:off x="4873625" y="768350"/>
            <a:ext cx="1624013" cy="1841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600" smtClean="0">
                <a:latin typeface="Verdana" pitchFamily="34" charset="0"/>
              </a:rPr>
              <a:t>When creating a table. An approved table occurs automatically.</a:t>
            </a:r>
          </a:p>
        </p:txBody>
      </p:sp>
      <p:sp>
        <p:nvSpPr>
          <p:cNvPr id="18" name="TextBox 25"/>
          <p:cNvSpPr txBox="1">
            <a:spLocks noChangeArrowheads="1"/>
          </p:cNvSpPr>
          <p:nvPr userDrawn="1"/>
        </p:nvSpPr>
        <p:spPr bwMode="auto">
          <a:xfrm>
            <a:off x="2730500" y="3559175"/>
            <a:ext cx="1625600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600" smtClean="0">
                <a:solidFill>
                  <a:srgbClr val="F04E23"/>
                </a:solidFill>
                <a:latin typeface="Verdana" pitchFamily="34" charset="0"/>
              </a:rPr>
              <a:t>APPROVED COLOURS: CHARTS</a:t>
            </a:r>
          </a:p>
        </p:txBody>
      </p:sp>
      <p:sp>
        <p:nvSpPr>
          <p:cNvPr id="19" name="TextBox 26"/>
          <p:cNvSpPr txBox="1">
            <a:spLocks noChangeArrowheads="1"/>
          </p:cNvSpPr>
          <p:nvPr userDrawn="1"/>
        </p:nvSpPr>
        <p:spPr bwMode="auto">
          <a:xfrm>
            <a:off x="2730500" y="3651250"/>
            <a:ext cx="1625600" cy="27781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600" smtClean="0">
                <a:latin typeface="Verdana" pitchFamily="34" charset="0"/>
              </a:rPr>
              <a:t>The top line of charts (marked below in orange) contains the approved designs for charts. </a:t>
            </a:r>
          </a:p>
        </p:txBody>
      </p:sp>
      <p:sp>
        <p:nvSpPr>
          <p:cNvPr id="20" name="TextBox 27"/>
          <p:cNvSpPr txBox="1">
            <a:spLocks noChangeArrowheads="1"/>
          </p:cNvSpPr>
          <p:nvPr userDrawn="1"/>
        </p:nvSpPr>
        <p:spPr bwMode="auto">
          <a:xfrm>
            <a:off x="4878388" y="1093788"/>
            <a:ext cx="1625600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600" smtClean="0">
                <a:solidFill>
                  <a:srgbClr val="F04E23"/>
                </a:solidFill>
                <a:latin typeface="Verdana" pitchFamily="34" charset="0"/>
              </a:rPr>
              <a:t>APPROVED COLOURS: SMART ART</a:t>
            </a:r>
          </a:p>
        </p:txBody>
      </p:sp>
      <p:sp>
        <p:nvSpPr>
          <p:cNvPr id="21" name="TextBox 28"/>
          <p:cNvSpPr txBox="1">
            <a:spLocks noChangeArrowheads="1"/>
          </p:cNvSpPr>
          <p:nvPr userDrawn="1"/>
        </p:nvSpPr>
        <p:spPr bwMode="auto">
          <a:xfrm>
            <a:off x="2730500" y="1789113"/>
            <a:ext cx="1625600" cy="15684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600" smtClean="0">
                <a:latin typeface="Verdana" pitchFamily="34" charset="0"/>
              </a:rPr>
              <a:t>Our primary color palette is grey, while primary accent color is orange. Green, the other primary accent color, can be used to highlight e.g. sustainability. A secondary and tertiary palette can supplement the primary colors when needed.</a:t>
            </a:r>
          </a:p>
          <a:p>
            <a:pPr eaLnBrk="1" hangingPunct="1">
              <a:defRPr/>
            </a:pPr>
            <a:r>
              <a:rPr lang="en-GB" sz="600" smtClean="0">
                <a:latin typeface="Verdana" pitchFamily="34" charset="0"/>
              </a:rPr>
              <a:t> </a:t>
            </a:r>
          </a:p>
          <a:p>
            <a:pPr eaLnBrk="1" hangingPunct="1">
              <a:defRPr/>
            </a:pPr>
            <a:r>
              <a:rPr lang="en-GB" sz="600" smtClean="0">
                <a:latin typeface="Verdana" pitchFamily="34" charset="0"/>
              </a:rPr>
              <a:t>The COWI colors are used as a marker of space, text and for graphic illustrations. The primary colors must be applied to +90 per cent of the design. Of the +90 per cent, the orange and green colors may only be applied to 10 per cent of the overall design. Secondary colors must only be applied to a maximum of 10 per cent of the overall design.</a:t>
            </a:r>
          </a:p>
        </p:txBody>
      </p:sp>
      <p:grpSp>
        <p:nvGrpSpPr>
          <p:cNvPr id="22" name="Group 25"/>
          <p:cNvGrpSpPr>
            <a:grpSpLocks/>
          </p:cNvGrpSpPr>
          <p:nvPr userDrawn="1"/>
        </p:nvGrpSpPr>
        <p:grpSpPr bwMode="auto">
          <a:xfrm>
            <a:off x="2716213" y="4013200"/>
            <a:ext cx="1624012" cy="736600"/>
            <a:chOff x="2550211" y="4691066"/>
            <a:chExt cx="1623387" cy="737506"/>
          </a:xfrm>
        </p:grpSpPr>
        <p:pic>
          <p:nvPicPr>
            <p:cNvPr id="23" name="Picture 31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0211" y="4691066"/>
              <a:ext cx="1623387" cy="737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31"/>
            <p:cNvSpPr/>
            <p:nvPr userDrawn="1"/>
          </p:nvSpPr>
          <p:spPr>
            <a:xfrm>
              <a:off x="2558145" y="4691066"/>
              <a:ext cx="1599584" cy="139872"/>
            </a:xfrm>
            <a:prstGeom prst="rect">
              <a:avLst/>
            </a:prstGeom>
            <a:noFill/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  <a:cs typeface="Arial" charset="0"/>
              </a:endParaRPr>
            </a:p>
          </p:txBody>
        </p:sp>
      </p:grpSp>
      <p:sp>
        <p:nvSpPr>
          <p:cNvPr id="25" name="TextBox 32"/>
          <p:cNvSpPr txBox="1">
            <a:spLocks noChangeArrowheads="1"/>
          </p:cNvSpPr>
          <p:nvPr userDrawn="1"/>
        </p:nvSpPr>
        <p:spPr bwMode="auto">
          <a:xfrm>
            <a:off x="2730500" y="1695450"/>
            <a:ext cx="1625600" cy="9366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600" smtClean="0">
                <a:solidFill>
                  <a:srgbClr val="F04E23"/>
                </a:solidFill>
                <a:latin typeface="Verdana" pitchFamily="34" charset="0"/>
              </a:rPr>
              <a:t>ABOUT COLOURS</a:t>
            </a:r>
          </a:p>
        </p:txBody>
      </p:sp>
      <p:sp>
        <p:nvSpPr>
          <p:cNvPr id="26" name="TextBox 33"/>
          <p:cNvSpPr txBox="1">
            <a:spLocks noChangeArrowheads="1"/>
          </p:cNvSpPr>
          <p:nvPr userDrawn="1"/>
        </p:nvSpPr>
        <p:spPr bwMode="auto">
          <a:xfrm>
            <a:off x="4878388" y="1189038"/>
            <a:ext cx="1625600" cy="27781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600" smtClean="0">
                <a:latin typeface="Verdana" pitchFamily="34" charset="0"/>
              </a:rPr>
              <a:t>Use primary grey colour combinations. The below marked colours are NOT APPROVED.</a:t>
            </a:r>
          </a:p>
        </p:txBody>
      </p:sp>
      <p:pic>
        <p:nvPicPr>
          <p:cNvPr id="27" name="Picture 3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492250"/>
            <a:ext cx="920750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35"/>
          <p:cNvSpPr txBox="1">
            <a:spLocks noChangeArrowheads="1"/>
          </p:cNvSpPr>
          <p:nvPr userDrawn="1"/>
        </p:nvSpPr>
        <p:spPr bwMode="auto">
          <a:xfrm>
            <a:off x="4878388" y="3157538"/>
            <a:ext cx="1625600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600" smtClean="0">
                <a:solidFill>
                  <a:srgbClr val="F04E23"/>
                </a:solidFill>
                <a:latin typeface="Verdana" pitchFamily="34" charset="0"/>
              </a:rPr>
              <a:t>NOT APPROVED: EFFECTS</a:t>
            </a:r>
          </a:p>
        </p:txBody>
      </p:sp>
      <p:sp>
        <p:nvSpPr>
          <p:cNvPr id="29" name="TextBox 36"/>
          <p:cNvSpPr txBox="1">
            <a:spLocks noChangeArrowheads="1"/>
          </p:cNvSpPr>
          <p:nvPr userDrawn="1"/>
        </p:nvSpPr>
        <p:spPr bwMode="auto">
          <a:xfrm>
            <a:off x="4878388" y="3252788"/>
            <a:ext cx="1625600" cy="1841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600" smtClean="0">
                <a:latin typeface="Verdana" pitchFamily="34" charset="0"/>
              </a:rPr>
              <a:t>Effects like shadows, reflections, etc.. are not approved in PowerPoint.</a:t>
            </a:r>
          </a:p>
        </p:txBody>
      </p:sp>
      <p:pic>
        <p:nvPicPr>
          <p:cNvPr id="30" name="Picture 3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3500438"/>
            <a:ext cx="45878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34"/>
          <p:cNvGrpSpPr>
            <a:grpSpLocks/>
          </p:cNvGrpSpPr>
          <p:nvPr userDrawn="1"/>
        </p:nvGrpSpPr>
        <p:grpSpPr bwMode="auto">
          <a:xfrm>
            <a:off x="6035675" y="3502025"/>
            <a:ext cx="458788" cy="1095375"/>
            <a:chOff x="5577700" y="1823162"/>
            <a:chExt cx="916707" cy="191144"/>
          </a:xfrm>
        </p:grpSpPr>
        <p:sp>
          <p:nvSpPr>
            <p:cNvPr id="32" name="Rectangle 39"/>
            <p:cNvSpPr/>
            <p:nvPr userDrawn="1"/>
          </p:nvSpPr>
          <p:spPr>
            <a:xfrm>
              <a:off x="5577700" y="1823162"/>
              <a:ext cx="916707" cy="188097"/>
            </a:xfrm>
            <a:prstGeom prst="rect">
              <a:avLst/>
            </a:prstGeom>
            <a:noFill/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  <a:cs typeface="Arial" charset="0"/>
              </a:endParaRPr>
            </a:p>
          </p:txBody>
        </p:sp>
        <p:cxnSp>
          <p:nvCxnSpPr>
            <p:cNvPr id="33" name="Straight Connector 40"/>
            <p:cNvCxnSpPr/>
            <p:nvPr userDrawn="1"/>
          </p:nvCxnSpPr>
          <p:spPr>
            <a:xfrm>
              <a:off x="5577700" y="1823162"/>
              <a:ext cx="916707" cy="191144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41"/>
            <p:cNvCxnSpPr/>
            <p:nvPr userDrawn="1"/>
          </p:nvCxnSpPr>
          <p:spPr>
            <a:xfrm flipV="1">
              <a:off x="5577700" y="1823162"/>
              <a:ext cx="916707" cy="191144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4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050" y="1077913"/>
            <a:ext cx="1624013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" t="9084" r="9895" b="6883"/>
          <a:stretch>
            <a:fillRect/>
          </a:stretch>
        </p:blipFill>
        <p:spPr bwMode="auto">
          <a:xfrm>
            <a:off x="8164513" y="1485900"/>
            <a:ext cx="219075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44"/>
          <p:cNvSpPr txBox="1">
            <a:spLocks noChangeArrowheads="1"/>
          </p:cNvSpPr>
          <p:nvPr userDrawn="1"/>
        </p:nvSpPr>
        <p:spPr bwMode="auto">
          <a:xfrm>
            <a:off x="7131050" y="2058988"/>
            <a:ext cx="1624013" cy="18573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600" smtClean="0">
                <a:latin typeface="Verdana" pitchFamily="34" charset="0"/>
              </a:rPr>
              <a:t>If you wish to delete the inserted image. Mark and delete the placeholder.</a:t>
            </a:r>
          </a:p>
        </p:txBody>
      </p:sp>
      <p:sp>
        <p:nvSpPr>
          <p:cNvPr id="38" name="TextBox 45"/>
          <p:cNvSpPr txBox="1">
            <a:spLocks noChangeArrowheads="1"/>
          </p:cNvSpPr>
          <p:nvPr userDrawn="1"/>
        </p:nvSpPr>
        <p:spPr bwMode="auto">
          <a:xfrm>
            <a:off x="7131050" y="2401888"/>
            <a:ext cx="1624013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600" smtClean="0">
                <a:solidFill>
                  <a:srgbClr val="F04E23"/>
                </a:solidFill>
                <a:latin typeface="Verdana" pitchFamily="34" charset="0"/>
              </a:rPr>
              <a:t>INSERTING VIDEO</a:t>
            </a:r>
          </a:p>
        </p:txBody>
      </p:sp>
      <p:sp>
        <p:nvSpPr>
          <p:cNvPr id="39" name="TextBox 46"/>
          <p:cNvSpPr txBox="1">
            <a:spLocks noChangeArrowheads="1"/>
          </p:cNvSpPr>
          <p:nvPr userDrawn="1"/>
        </p:nvSpPr>
        <p:spPr bwMode="auto">
          <a:xfrm>
            <a:off x="7131050" y="2513013"/>
            <a:ext cx="1624013" cy="18573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600" smtClean="0">
                <a:latin typeface="Verdana" pitchFamily="34" charset="0"/>
              </a:rPr>
              <a:t>For video use the layouts created for this purpose.</a:t>
            </a:r>
          </a:p>
        </p:txBody>
      </p:sp>
      <p:grpSp>
        <p:nvGrpSpPr>
          <p:cNvPr id="40" name="Group 43"/>
          <p:cNvGrpSpPr>
            <a:grpSpLocks/>
          </p:cNvGrpSpPr>
          <p:nvPr userDrawn="1"/>
        </p:nvGrpSpPr>
        <p:grpSpPr bwMode="auto">
          <a:xfrm>
            <a:off x="5578475" y="1730375"/>
            <a:ext cx="925513" cy="136525"/>
            <a:chOff x="5577700" y="1823162"/>
            <a:chExt cx="916707" cy="191144"/>
          </a:xfrm>
        </p:grpSpPr>
        <p:sp>
          <p:nvSpPr>
            <p:cNvPr id="41" name="Rectangle 48"/>
            <p:cNvSpPr/>
            <p:nvPr userDrawn="1"/>
          </p:nvSpPr>
          <p:spPr>
            <a:xfrm>
              <a:off x="5577700" y="1823162"/>
              <a:ext cx="916707" cy="188922"/>
            </a:xfrm>
            <a:prstGeom prst="rect">
              <a:avLst/>
            </a:prstGeom>
            <a:noFill/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  <a:cs typeface="Arial" charset="0"/>
              </a:endParaRPr>
            </a:p>
          </p:txBody>
        </p:sp>
        <p:cxnSp>
          <p:nvCxnSpPr>
            <p:cNvPr id="42" name="Straight Connector 49"/>
            <p:cNvCxnSpPr/>
            <p:nvPr userDrawn="1"/>
          </p:nvCxnSpPr>
          <p:spPr>
            <a:xfrm>
              <a:off x="5577700" y="1823162"/>
              <a:ext cx="916707" cy="191144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50"/>
            <p:cNvCxnSpPr/>
            <p:nvPr userDrawn="1"/>
          </p:nvCxnSpPr>
          <p:spPr>
            <a:xfrm flipV="1">
              <a:off x="5577700" y="1823162"/>
              <a:ext cx="916707" cy="191144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51"/>
          <p:cNvSpPr txBox="1">
            <a:spLocks noChangeArrowheads="1"/>
          </p:cNvSpPr>
          <p:nvPr userDrawn="1"/>
        </p:nvSpPr>
        <p:spPr bwMode="auto">
          <a:xfrm>
            <a:off x="7131050" y="2881313"/>
            <a:ext cx="1624013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600" smtClean="0">
                <a:solidFill>
                  <a:srgbClr val="F04E23"/>
                </a:solidFill>
                <a:latin typeface="Verdana" pitchFamily="34" charset="0"/>
              </a:rPr>
              <a:t>ANIMATIONS AND TRANSITIONS</a:t>
            </a:r>
          </a:p>
        </p:txBody>
      </p:sp>
      <p:sp>
        <p:nvSpPr>
          <p:cNvPr id="45" name="TextBox 52"/>
          <p:cNvSpPr txBox="1">
            <a:spLocks noChangeArrowheads="1"/>
          </p:cNvSpPr>
          <p:nvPr userDrawn="1"/>
        </p:nvSpPr>
        <p:spPr bwMode="auto">
          <a:xfrm>
            <a:off x="7131050" y="2971800"/>
            <a:ext cx="1624013" cy="2762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600" smtClean="0">
                <a:latin typeface="Verdana" pitchFamily="34" charset="0"/>
              </a:rPr>
              <a:t>The template is by default set with the approved Transition </a:t>
            </a:r>
            <a:r>
              <a:rPr lang="en-GB" sz="600" i="1" smtClean="0">
                <a:latin typeface="Verdana" pitchFamily="34" charset="0"/>
              </a:rPr>
              <a:t>Fade. The approved animation is also Fade.</a:t>
            </a:r>
          </a:p>
        </p:txBody>
      </p:sp>
      <p:pic>
        <p:nvPicPr>
          <p:cNvPr id="46" name="Picture 5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89938" y="3328988"/>
            <a:ext cx="358775" cy="298450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pic>
        <p:nvPicPr>
          <p:cNvPr id="47" name="Picture 6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42263" y="3328988"/>
            <a:ext cx="365125" cy="298450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48" name="TextBox 55"/>
          <p:cNvSpPr txBox="1">
            <a:spLocks noChangeArrowheads="1"/>
          </p:cNvSpPr>
          <p:nvPr userDrawn="1"/>
        </p:nvSpPr>
        <p:spPr bwMode="auto">
          <a:xfrm>
            <a:off x="4878388" y="6505575"/>
            <a:ext cx="39338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GB" sz="600" smtClean="0">
                <a:latin typeface="Verdana" pitchFamily="34" charset="0"/>
              </a:rPr>
              <a:t>LAST EDIT NOVEMBER 4, 2011</a:t>
            </a:r>
          </a:p>
        </p:txBody>
      </p:sp>
      <p:sp>
        <p:nvSpPr>
          <p:cNvPr id="4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6F4F2"/>
                </a:solidFill>
              </a:defRPr>
            </a:lvl1pPr>
          </a:lstStyle>
          <a:p>
            <a:pPr>
              <a:defRPr/>
            </a:pPr>
            <a:fld id="{706A02ED-16F8-437F-845F-3092D76EDA62}" type="datetime4">
              <a:rPr lang="en-US"/>
              <a:pPr>
                <a:defRPr/>
              </a:pPr>
              <a:t>July 14, 2014</a:t>
            </a:fld>
            <a:endParaRPr lang="da-DK"/>
          </a:p>
        </p:txBody>
      </p:sp>
      <p:sp>
        <p:nvSpPr>
          <p:cNvPr id="5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r>
              <a:rPr lang="da-DK"/>
              <a:t>COWI POWERPOINT PRESENTATION</a:t>
            </a:r>
            <a:endParaRPr lang="da-DK" dirty="0"/>
          </a:p>
        </p:txBody>
      </p:sp>
      <p:sp>
        <p:nvSpPr>
          <p:cNvPr id="5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6F4F2"/>
                </a:solidFill>
              </a:defRPr>
            </a:lvl1pPr>
          </a:lstStyle>
          <a:p>
            <a:pPr>
              <a:defRPr/>
            </a:pPr>
            <a:fld id="{3FFD1245-488F-4764-ADE8-1E79141F47D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047227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/>
          <p:cNvSpPr/>
          <p:nvPr userDrawn="1"/>
        </p:nvSpPr>
        <p:spPr>
          <a:xfrm>
            <a:off x="5335588" y="-1588"/>
            <a:ext cx="1576387" cy="6408738"/>
          </a:xfrm>
          <a:custGeom>
            <a:avLst/>
            <a:gdLst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2762491 w 2762491"/>
              <a:gd name="connsiteY2" fmla="*/ 5147590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633959 w 2762491"/>
              <a:gd name="connsiteY2" fmla="*/ 480034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251995 w 2762491"/>
              <a:gd name="connsiteY2" fmla="*/ 4835073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558724 w 2762491"/>
              <a:gd name="connsiteY2" fmla="*/ 514758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189545"/>
              <a:gd name="connsiteY0" fmla="*/ 0 h 5147590"/>
              <a:gd name="connsiteX1" fmla="*/ 2189545 w 2189545"/>
              <a:gd name="connsiteY1" fmla="*/ 162046 h 5147590"/>
              <a:gd name="connsiteX2" fmla="*/ 1558724 w 2189545"/>
              <a:gd name="connsiteY2" fmla="*/ 5147589 h 5147590"/>
              <a:gd name="connsiteX3" fmla="*/ 0 w 2189545"/>
              <a:gd name="connsiteY3" fmla="*/ 5147590 h 5147590"/>
              <a:gd name="connsiteX4" fmla="*/ 0 w 2189545"/>
              <a:gd name="connsiteY4" fmla="*/ 0 h 5147590"/>
              <a:gd name="connsiteX0" fmla="*/ 0 w 2762492"/>
              <a:gd name="connsiteY0" fmla="*/ 0 h 5147590"/>
              <a:gd name="connsiteX1" fmla="*/ 2762492 w 2762492"/>
              <a:gd name="connsiteY1" fmla="*/ 5788 h 5147590"/>
              <a:gd name="connsiteX2" fmla="*/ 1558724 w 2762492"/>
              <a:gd name="connsiteY2" fmla="*/ 5147589 h 5147590"/>
              <a:gd name="connsiteX3" fmla="*/ 0 w 2762492"/>
              <a:gd name="connsiteY3" fmla="*/ 5147590 h 5147590"/>
              <a:gd name="connsiteX4" fmla="*/ 0 w 2762492"/>
              <a:gd name="connsiteY4" fmla="*/ 0 h 5147590"/>
              <a:gd name="connsiteX0" fmla="*/ 1163256 w 2762492"/>
              <a:gd name="connsiteY0" fmla="*/ 52086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4" fmla="*/ 1163256 w 2762492"/>
              <a:gd name="connsiteY4" fmla="*/ 52086 h 5141802"/>
              <a:gd name="connsiteX0" fmla="*/ 0 w 2762492"/>
              <a:gd name="connsiteY0" fmla="*/ 5141802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0" fmla="*/ 0 w 2033287"/>
              <a:gd name="connsiteY0" fmla="*/ 4968182 h 5141801"/>
              <a:gd name="connsiteX1" fmla="*/ 2033287 w 2033287"/>
              <a:gd name="connsiteY1" fmla="*/ 0 h 5141801"/>
              <a:gd name="connsiteX2" fmla="*/ 829519 w 2033287"/>
              <a:gd name="connsiteY2" fmla="*/ 5141801 h 5141801"/>
              <a:gd name="connsiteX3" fmla="*/ 0 w 2033287"/>
              <a:gd name="connsiteY3" fmla="*/ 4968182 h 5141801"/>
              <a:gd name="connsiteX0" fmla="*/ 0 w 2513636"/>
              <a:gd name="connsiteY0" fmla="*/ 5153377 h 5153377"/>
              <a:gd name="connsiteX1" fmla="*/ 2513636 w 2513636"/>
              <a:gd name="connsiteY1" fmla="*/ 0 h 5153377"/>
              <a:gd name="connsiteX2" fmla="*/ 1309868 w 2513636"/>
              <a:gd name="connsiteY2" fmla="*/ 5141801 h 5153377"/>
              <a:gd name="connsiteX3" fmla="*/ 0 w 2513636"/>
              <a:gd name="connsiteY3" fmla="*/ 5153377 h 5153377"/>
              <a:gd name="connsiteX0" fmla="*/ 0 w 2513636"/>
              <a:gd name="connsiteY0" fmla="*/ 5159164 h 5159164"/>
              <a:gd name="connsiteX1" fmla="*/ 2513636 w 2513636"/>
              <a:gd name="connsiteY1" fmla="*/ 0 h 5159164"/>
              <a:gd name="connsiteX2" fmla="*/ 1309868 w 2513636"/>
              <a:gd name="connsiteY2" fmla="*/ 5147588 h 5159164"/>
              <a:gd name="connsiteX3" fmla="*/ 0 w 2513636"/>
              <a:gd name="connsiteY3" fmla="*/ 5159164 h 5159164"/>
              <a:gd name="connsiteX0" fmla="*/ 0 w 1576087"/>
              <a:gd name="connsiteY0" fmla="*/ 4238977 h 5147588"/>
              <a:gd name="connsiteX1" fmla="*/ 1576087 w 1576087"/>
              <a:gd name="connsiteY1" fmla="*/ 0 h 5147588"/>
              <a:gd name="connsiteX2" fmla="*/ 372319 w 1576087"/>
              <a:gd name="connsiteY2" fmla="*/ 5147588 h 5147588"/>
              <a:gd name="connsiteX3" fmla="*/ 0 w 1576087"/>
              <a:gd name="connsiteY3" fmla="*/ 4238977 h 5147588"/>
              <a:gd name="connsiteX0" fmla="*/ 0 w 1576087"/>
              <a:gd name="connsiteY0" fmla="*/ 4238977 h 4933456"/>
              <a:gd name="connsiteX1" fmla="*/ 1576087 w 1576087"/>
              <a:gd name="connsiteY1" fmla="*/ 0 h 4933456"/>
              <a:gd name="connsiteX2" fmla="*/ 430193 w 1576087"/>
              <a:gd name="connsiteY2" fmla="*/ 4933456 h 4933456"/>
              <a:gd name="connsiteX3" fmla="*/ 0 w 1576087"/>
              <a:gd name="connsiteY3" fmla="*/ 4238977 h 4933456"/>
              <a:gd name="connsiteX0" fmla="*/ 0 w 1576087"/>
              <a:gd name="connsiteY0" fmla="*/ 4238977 h 4806134"/>
              <a:gd name="connsiteX1" fmla="*/ 1576087 w 1576087"/>
              <a:gd name="connsiteY1" fmla="*/ 0 h 4806134"/>
              <a:gd name="connsiteX2" fmla="*/ 453342 w 1576087"/>
              <a:gd name="connsiteY2" fmla="*/ 4806134 h 4806134"/>
              <a:gd name="connsiteX3" fmla="*/ 0 w 1576087"/>
              <a:gd name="connsiteY3" fmla="*/ 4238977 h 48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6087" h="4806134">
                <a:moveTo>
                  <a:pt x="0" y="4238977"/>
                </a:moveTo>
                <a:lnTo>
                  <a:pt x="1576087" y="0"/>
                </a:lnTo>
                <a:lnTo>
                  <a:pt x="453342" y="4806134"/>
                </a:lnTo>
                <a:lnTo>
                  <a:pt x="0" y="4238977"/>
                </a:lnTo>
                <a:close/>
              </a:path>
            </a:pathLst>
          </a:custGeom>
          <a:gradFill flip="none" rotWithShape="1">
            <a:gsLst>
              <a:gs pos="100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sp>
        <p:nvSpPr>
          <p:cNvPr id="13" name="TextBox 9"/>
          <p:cNvSpPr txBox="1">
            <a:spLocks noChangeArrowheads="1"/>
          </p:cNvSpPr>
          <p:nvPr userDrawn="1"/>
        </p:nvSpPr>
        <p:spPr bwMode="auto">
          <a:xfrm>
            <a:off x="438150" y="593725"/>
            <a:ext cx="5411788" cy="3333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600"/>
              </a:lnSpc>
              <a:defRPr/>
            </a:pPr>
            <a:r>
              <a:rPr lang="da-DK" sz="2400" smtClean="0">
                <a:solidFill>
                  <a:srgbClr val="F04E23"/>
                </a:solidFill>
                <a:latin typeface="Verdana" pitchFamily="34" charset="0"/>
              </a:rPr>
              <a:t>Agenda</a:t>
            </a:r>
            <a:r>
              <a:rPr lang="da-DK" smtClean="0">
                <a:solidFill>
                  <a:srgbClr val="F04E23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14" name="Rectangle 10"/>
          <p:cNvSpPr/>
          <p:nvPr userDrawn="1"/>
        </p:nvSpPr>
        <p:spPr>
          <a:xfrm>
            <a:off x="6605588" y="3705225"/>
            <a:ext cx="2362200" cy="1585913"/>
          </a:xfrm>
          <a:custGeom>
            <a:avLst/>
            <a:gdLst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2762491 w 2762491"/>
              <a:gd name="connsiteY2" fmla="*/ 5147590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633959 w 2762491"/>
              <a:gd name="connsiteY2" fmla="*/ 480034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251995 w 2762491"/>
              <a:gd name="connsiteY2" fmla="*/ 4835073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558724 w 2762491"/>
              <a:gd name="connsiteY2" fmla="*/ 514758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189545"/>
              <a:gd name="connsiteY0" fmla="*/ 0 h 5147590"/>
              <a:gd name="connsiteX1" fmla="*/ 2189545 w 2189545"/>
              <a:gd name="connsiteY1" fmla="*/ 162046 h 5147590"/>
              <a:gd name="connsiteX2" fmla="*/ 1558724 w 2189545"/>
              <a:gd name="connsiteY2" fmla="*/ 5147589 h 5147590"/>
              <a:gd name="connsiteX3" fmla="*/ 0 w 2189545"/>
              <a:gd name="connsiteY3" fmla="*/ 5147590 h 5147590"/>
              <a:gd name="connsiteX4" fmla="*/ 0 w 2189545"/>
              <a:gd name="connsiteY4" fmla="*/ 0 h 5147590"/>
              <a:gd name="connsiteX0" fmla="*/ 0 w 2762492"/>
              <a:gd name="connsiteY0" fmla="*/ 0 h 5147590"/>
              <a:gd name="connsiteX1" fmla="*/ 2762492 w 2762492"/>
              <a:gd name="connsiteY1" fmla="*/ 5788 h 5147590"/>
              <a:gd name="connsiteX2" fmla="*/ 1558724 w 2762492"/>
              <a:gd name="connsiteY2" fmla="*/ 5147589 h 5147590"/>
              <a:gd name="connsiteX3" fmla="*/ 0 w 2762492"/>
              <a:gd name="connsiteY3" fmla="*/ 5147590 h 5147590"/>
              <a:gd name="connsiteX4" fmla="*/ 0 w 2762492"/>
              <a:gd name="connsiteY4" fmla="*/ 0 h 5147590"/>
              <a:gd name="connsiteX0" fmla="*/ 1163256 w 2762492"/>
              <a:gd name="connsiteY0" fmla="*/ 52086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4" fmla="*/ 1163256 w 2762492"/>
              <a:gd name="connsiteY4" fmla="*/ 52086 h 5141802"/>
              <a:gd name="connsiteX0" fmla="*/ 0 w 2762492"/>
              <a:gd name="connsiteY0" fmla="*/ 5141802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0" fmla="*/ 0 w 2033287"/>
              <a:gd name="connsiteY0" fmla="*/ 4968182 h 5141801"/>
              <a:gd name="connsiteX1" fmla="*/ 2033287 w 2033287"/>
              <a:gd name="connsiteY1" fmla="*/ 0 h 5141801"/>
              <a:gd name="connsiteX2" fmla="*/ 829519 w 2033287"/>
              <a:gd name="connsiteY2" fmla="*/ 5141801 h 5141801"/>
              <a:gd name="connsiteX3" fmla="*/ 0 w 2033287"/>
              <a:gd name="connsiteY3" fmla="*/ 4968182 h 5141801"/>
              <a:gd name="connsiteX0" fmla="*/ 0 w 2513636"/>
              <a:gd name="connsiteY0" fmla="*/ 5153377 h 5153377"/>
              <a:gd name="connsiteX1" fmla="*/ 2513636 w 2513636"/>
              <a:gd name="connsiteY1" fmla="*/ 0 h 5153377"/>
              <a:gd name="connsiteX2" fmla="*/ 1309868 w 2513636"/>
              <a:gd name="connsiteY2" fmla="*/ 5141801 h 5153377"/>
              <a:gd name="connsiteX3" fmla="*/ 0 w 2513636"/>
              <a:gd name="connsiteY3" fmla="*/ 5153377 h 5153377"/>
              <a:gd name="connsiteX0" fmla="*/ 0 w 2513636"/>
              <a:gd name="connsiteY0" fmla="*/ 5159164 h 5159164"/>
              <a:gd name="connsiteX1" fmla="*/ 2513636 w 2513636"/>
              <a:gd name="connsiteY1" fmla="*/ 0 h 5159164"/>
              <a:gd name="connsiteX2" fmla="*/ 1309868 w 2513636"/>
              <a:gd name="connsiteY2" fmla="*/ 5147588 h 5159164"/>
              <a:gd name="connsiteX3" fmla="*/ 0 w 2513636"/>
              <a:gd name="connsiteY3" fmla="*/ 5159164 h 5159164"/>
              <a:gd name="connsiteX0" fmla="*/ 0 w 1576087"/>
              <a:gd name="connsiteY0" fmla="*/ 4238977 h 5147588"/>
              <a:gd name="connsiteX1" fmla="*/ 1576087 w 1576087"/>
              <a:gd name="connsiteY1" fmla="*/ 0 h 5147588"/>
              <a:gd name="connsiteX2" fmla="*/ 372319 w 1576087"/>
              <a:gd name="connsiteY2" fmla="*/ 5147588 h 5147588"/>
              <a:gd name="connsiteX3" fmla="*/ 0 w 1576087"/>
              <a:gd name="connsiteY3" fmla="*/ 4238977 h 5147588"/>
              <a:gd name="connsiteX0" fmla="*/ 0 w 1576087"/>
              <a:gd name="connsiteY0" fmla="*/ 4238977 h 4933456"/>
              <a:gd name="connsiteX1" fmla="*/ 1576087 w 1576087"/>
              <a:gd name="connsiteY1" fmla="*/ 0 h 4933456"/>
              <a:gd name="connsiteX2" fmla="*/ 430193 w 1576087"/>
              <a:gd name="connsiteY2" fmla="*/ 4933456 h 4933456"/>
              <a:gd name="connsiteX3" fmla="*/ 0 w 1576087"/>
              <a:gd name="connsiteY3" fmla="*/ 4238977 h 4933456"/>
              <a:gd name="connsiteX0" fmla="*/ 0 w 3312289"/>
              <a:gd name="connsiteY0" fmla="*/ 1518926 h 2213405"/>
              <a:gd name="connsiteX1" fmla="*/ 3312289 w 3312289"/>
              <a:gd name="connsiteY1" fmla="*/ 0 h 2213405"/>
              <a:gd name="connsiteX2" fmla="*/ 430193 w 3312289"/>
              <a:gd name="connsiteY2" fmla="*/ 2213405 h 2213405"/>
              <a:gd name="connsiteX3" fmla="*/ 0 w 3312289"/>
              <a:gd name="connsiteY3" fmla="*/ 1518926 h 2213405"/>
              <a:gd name="connsiteX0" fmla="*/ 981918 w 2882096"/>
              <a:gd name="connsiteY0" fmla="*/ 870744 h 2213405"/>
              <a:gd name="connsiteX1" fmla="*/ 2882096 w 2882096"/>
              <a:gd name="connsiteY1" fmla="*/ 0 h 2213405"/>
              <a:gd name="connsiteX2" fmla="*/ 0 w 2882096"/>
              <a:gd name="connsiteY2" fmla="*/ 2213405 h 2213405"/>
              <a:gd name="connsiteX3" fmla="*/ 981918 w 2882096"/>
              <a:gd name="connsiteY3" fmla="*/ 870744 h 2213405"/>
              <a:gd name="connsiteX0" fmla="*/ 0 w 1900178"/>
              <a:gd name="connsiteY0" fmla="*/ 870744 h 1096448"/>
              <a:gd name="connsiteX1" fmla="*/ 1900178 w 1900178"/>
              <a:gd name="connsiteY1" fmla="*/ 0 h 1096448"/>
              <a:gd name="connsiteX2" fmla="*/ 881606 w 1900178"/>
              <a:gd name="connsiteY2" fmla="*/ 1096448 h 1096448"/>
              <a:gd name="connsiteX3" fmla="*/ 0 w 1900178"/>
              <a:gd name="connsiteY3" fmla="*/ 870744 h 1096448"/>
              <a:gd name="connsiteX0" fmla="*/ 0 w 1969626"/>
              <a:gd name="connsiteY0" fmla="*/ 986491 h 1096448"/>
              <a:gd name="connsiteX1" fmla="*/ 1969626 w 1969626"/>
              <a:gd name="connsiteY1" fmla="*/ 0 h 1096448"/>
              <a:gd name="connsiteX2" fmla="*/ 951054 w 1969626"/>
              <a:gd name="connsiteY2" fmla="*/ 1096448 h 1096448"/>
              <a:gd name="connsiteX3" fmla="*/ 0 w 1969626"/>
              <a:gd name="connsiteY3" fmla="*/ 986491 h 1096448"/>
              <a:gd name="connsiteX0" fmla="*/ 0 w 1969626"/>
              <a:gd name="connsiteY0" fmla="*/ 986491 h 986491"/>
              <a:gd name="connsiteX1" fmla="*/ 1969626 w 1969626"/>
              <a:gd name="connsiteY1" fmla="*/ 0 h 986491"/>
              <a:gd name="connsiteX2" fmla="*/ 1842305 w 1969626"/>
              <a:gd name="connsiteY2" fmla="*/ 807081 h 986491"/>
              <a:gd name="connsiteX3" fmla="*/ 0 w 1969626"/>
              <a:gd name="connsiteY3" fmla="*/ 986491 h 986491"/>
              <a:gd name="connsiteX0" fmla="*/ 0 w 2137459"/>
              <a:gd name="connsiteY0" fmla="*/ 1079089 h 1079089"/>
              <a:gd name="connsiteX1" fmla="*/ 2137459 w 2137459"/>
              <a:gd name="connsiteY1" fmla="*/ 0 h 1079089"/>
              <a:gd name="connsiteX2" fmla="*/ 1842305 w 2137459"/>
              <a:gd name="connsiteY2" fmla="*/ 899679 h 1079089"/>
              <a:gd name="connsiteX3" fmla="*/ 0 w 2137459"/>
              <a:gd name="connsiteY3" fmla="*/ 1079089 h 1079089"/>
              <a:gd name="connsiteX0" fmla="*/ 0 w 2363166"/>
              <a:gd name="connsiteY0" fmla="*/ 1189048 h 1189048"/>
              <a:gd name="connsiteX1" fmla="*/ 2363166 w 2363166"/>
              <a:gd name="connsiteY1" fmla="*/ 0 h 1189048"/>
              <a:gd name="connsiteX2" fmla="*/ 2068012 w 2363166"/>
              <a:gd name="connsiteY2" fmla="*/ 899679 h 1189048"/>
              <a:gd name="connsiteX3" fmla="*/ 0 w 2363166"/>
              <a:gd name="connsiteY3" fmla="*/ 1189048 h 1189048"/>
              <a:gd name="connsiteX0" fmla="*/ 0 w 2363166"/>
              <a:gd name="connsiteY0" fmla="*/ 1189048 h 1189048"/>
              <a:gd name="connsiteX1" fmla="*/ 2363166 w 2363166"/>
              <a:gd name="connsiteY1" fmla="*/ 0 h 1189048"/>
              <a:gd name="connsiteX2" fmla="*/ 2189546 w 2363166"/>
              <a:gd name="connsiteY2" fmla="*/ 529289 h 1189048"/>
              <a:gd name="connsiteX3" fmla="*/ 0 w 2363166"/>
              <a:gd name="connsiteY3" fmla="*/ 1189048 h 1189048"/>
              <a:gd name="connsiteX0" fmla="*/ 0 w 2363166"/>
              <a:gd name="connsiteY0" fmla="*/ 1189048 h 1189048"/>
              <a:gd name="connsiteX1" fmla="*/ 2363166 w 2363166"/>
              <a:gd name="connsiteY1" fmla="*/ 0 h 1189048"/>
              <a:gd name="connsiteX2" fmla="*/ 2282143 w 2363166"/>
              <a:gd name="connsiteY2" fmla="*/ 673973 h 1189048"/>
              <a:gd name="connsiteX3" fmla="*/ 0 w 2363166"/>
              <a:gd name="connsiteY3" fmla="*/ 1189048 h 1189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3166" h="1189048">
                <a:moveTo>
                  <a:pt x="0" y="1189048"/>
                </a:moveTo>
                <a:lnTo>
                  <a:pt x="2363166" y="0"/>
                </a:lnTo>
                <a:lnTo>
                  <a:pt x="2282143" y="673973"/>
                </a:lnTo>
                <a:lnTo>
                  <a:pt x="0" y="1189048"/>
                </a:lnTo>
                <a:close/>
              </a:path>
            </a:pathLst>
          </a:custGeom>
          <a:gradFill flip="none" rotWithShape="1">
            <a:gsLst>
              <a:gs pos="100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419100" y="1482863"/>
            <a:ext cx="5408754" cy="259069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419820" y="1933561"/>
            <a:ext cx="5408754" cy="259069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19820" y="2384260"/>
            <a:ext cx="5408754" cy="259069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419820" y="2834959"/>
            <a:ext cx="5408754" cy="259069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19100" y="3285657"/>
            <a:ext cx="5408754" cy="259069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419100" y="3736356"/>
            <a:ext cx="5408754" cy="259069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417653" y="4187052"/>
            <a:ext cx="5408754" cy="259069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419820" y="4637179"/>
            <a:ext cx="5408754" cy="259069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5904000" y="-981"/>
            <a:ext cx="3240000" cy="5760000"/>
          </a:xfrm>
          <a:custGeom>
            <a:avLst/>
            <a:gdLst>
              <a:gd name="connsiteX0" fmla="*/ 0 w 1879833"/>
              <a:gd name="connsiteY0" fmla="*/ 0 h 2823923"/>
              <a:gd name="connsiteX1" fmla="*/ 1879833 w 1879833"/>
              <a:gd name="connsiteY1" fmla="*/ 0 h 2823923"/>
              <a:gd name="connsiteX2" fmla="*/ 1879833 w 1879833"/>
              <a:gd name="connsiteY2" fmla="*/ 2823923 h 2823923"/>
              <a:gd name="connsiteX3" fmla="*/ 0 w 1879833"/>
              <a:gd name="connsiteY3" fmla="*/ 2823923 h 2823923"/>
              <a:gd name="connsiteX4" fmla="*/ 0 w 1879833"/>
              <a:gd name="connsiteY4" fmla="*/ 0 h 2823923"/>
              <a:gd name="connsiteX0" fmla="*/ 769717 w 2649550"/>
              <a:gd name="connsiteY0" fmla="*/ 0 h 4357568"/>
              <a:gd name="connsiteX1" fmla="*/ 2649550 w 2649550"/>
              <a:gd name="connsiteY1" fmla="*/ 0 h 4357568"/>
              <a:gd name="connsiteX2" fmla="*/ 2649550 w 2649550"/>
              <a:gd name="connsiteY2" fmla="*/ 2823923 h 4357568"/>
              <a:gd name="connsiteX3" fmla="*/ 0 w 2649550"/>
              <a:gd name="connsiteY3" fmla="*/ 4357568 h 4357568"/>
              <a:gd name="connsiteX4" fmla="*/ 769717 w 2649550"/>
              <a:gd name="connsiteY4" fmla="*/ 0 h 4357568"/>
              <a:gd name="connsiteX0" fmla="*/ 839165 w 2718998"/>
              <a:gd name="connsiteY0" fmla="*/ 0 h 4531189"/>
              <a:gd name="connsiteX1" fmla="*/ 2718998 w 2718998"/>
              <a:gd name="connsiteY1" fmla="*/ 0 h 4531189"/>
              <a:gd name="connsiteX2" fmla="*/ 2718998 w 2718998"/>
              <a:gd name="connsiteY2" fmla="*/ 2823923 h 4531189"/>
              <a:gd name="connsiteX3" fmla="*/ 0 w 2718998"/>
              <a:gd name="connsiteY3" fmla="*/ 4531189 h 4531189"/>
              <a:gd name="connsiteX4" fmla="*/ 839165 w 2718998"/>
              <a:gd name="connsiteY4" fmla="*/ 0 h 4531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8998" h="4531189">
                <a:moveTo>
                  <a:pt x="839165" y="0"/>
                </a:moveTo>
                <a:lnTo>
                  <a:pt x="2718998" y="0"/>
                </a:lnTo>
                <a:lnTo>
                  <a:pt x="2718998" y="2823923"/>
                </a:lnTo>
                <a:lnTo>
                  <a:pt x="0" y="4531189"/>
                </a:lnTo>
                <a:lnTo>
                  <a:pt x="839165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 lIns="828000" tIns="3024000" rIns="828000" rtlCol="0">
            <a:normAutofit/>
          </a:bodyPr>
          <a:lstStyle>
            <a:lvl1pPr marL="0" indent="0" algn="ctr">
              <a:buNone/>
              <a:defRPr sz="600" b="0" baseline="0">
                <a:solidFill>
                  <a:schemeClr val="accent3"/>
                </a:solidFill>
                <a:effectLst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419824" y="410804"/>
            <a:ext cx="5406583" cy="202702"/>
          </a:xfrm>
        </p:spPr>
        <p:txBody>
          <a:bodyPr lIns="1800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49DE7-733C-4C0D-9300-123206C4B45D}" type="datetime4">
              <a:rPr lang="en-US"/>
              <a:pPr>
                <a:defRPr/>
              </a:pPr>
              <a:t>July 14, 2014</a:t>
            </a:fld>
            <a:endParaRPr lang="da-DK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COWI POWERPOINT PRESENTATION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672CD-812C-4928-A744-41C6F0D8947A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674346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A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 userDrawn="1"/>
        </p:nvGrpSpPr>
        <p:grpSpPr bwMode="auto">
          <a:xfrm>
            <a:off x="5387975" y="0"/>
            <a:ext cx="3757613" cy="6856413"/>
            <a:chOff x="5382350" y="-2"/>
            <a:chExt cx="3764274" cy="5142161"/>
          </a:xfrm>
        </p:grpSpPr>
        <p:sp>
          <p:nvSpPr>
            <p:cNvPr id="5" name="Flowchart: Merge 5"/>
            <p:cNvSpPr/>
            <p:nvPr userDrawn="1"/>
          </p:nvSpPr>
          <p:spPr>
            <a:xfrm>
              <a:off x="6505112" y="2889562"/>
              <a:ext cx="2641512" cy="71078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4368"/>
                <a:gd name="connsiteY0" fmla="*/ 0 h 12397"/>
                <a:gd name="connsiteX1" fmla="*/ 4368 w 4368"/>
                <a:gd name="connsiteY1" fmla="*/ 4447 h 12397"/>
                <a:gd name="connsiteX2" fmla="*/ 204 w 4368"/>
                <a:gd name="connsiteY2" fmla="*/ 12397 h 12397"/>
                <a:gd name="connsiteX3" fmla="*/ 0 w 4368"/>
                <a:gd name="connsiteY3" fmla="*/ 0 h 12397"/>
                <a:gd name="connsiteX0" fmla="*/ 0 w 9029"/>
                <a:gd name="connsiteY0" fmla="*/ 0 h 10000"/>
                <a:gd name="connsiteX1" fmla="*/ 9029 w 9029"/>
                <a:gd name="connsiteY1" fmla="*/ 526 h 10000"/>
                <a:gd name="connsiteX2" fmla="*/ 467 w 9029"/>
                <a:gd name="connsiteY2" fmla="*/ 10000 h 10000"/>
                <a:gd name="connsiteX3" fmla="*/ 0 w 9029"/>
                <a:gd name="connsiteY3" fmla="*/ 0 h 10000"/>
                <a:gd name="connsiteX0" fmla="*/ 0 w 11571"/>
                <a:gd name="connsiteY0" fmla="*/ 0 h 8527"/>
                <a:gd name="connsiteX1" fmla="*/ 10000 w 11571"/>
                <a:gd name="connsiteY1" fmla="*/ 526 h 8527"/>
                <a:gd name="connsiteX2" fmla="*/ 11571 w 11571"/>
                <a:gd name="connsiteY2" fmla="*/ 8527 h 8527"/>
                <a:gd name="connsiteX3" fmla="*/ 0 w 11571"/>
                <a:gd name="connsiteY3" fmla="*/ 0 h 8527"/>
                <a:gd name="connsiteX0" fmla="*/ 0 w 10000"/>
                <a:gd name="connsiteY0" fmla="*/ 0 h 10000"/>
                <a:gd name="connsiteX1" fmla="*/ 8642 w 10000"/>
                <a:gd name="connsiteY1" fmla="*/ 617 h 10000"/>
                <a:gd name="connsiteX2" fmla="*/ 10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8642 w 10000"/>
                <a:gd name="connsiteY1" fmla="*/ 617 h 10000"/>
                <a:gd name="connsiteX2" fmla="*/ 10000 w 10000"/>
                <a:gd name="connsiteY2" fmla="*/ 10000 h 10000"/>
                <a:gd name="connsiteX3" fmla="*/ 0 w 10000"/>
                <a:gd name="connsiteY3" fmla="*/ 0 h 10000"/>
                <a:gd name="connsiteX0" fmla="*/ 0 w 10258"/>
                <a:gd name="connsiteY0" fmla="*/ 0 h 10216"/>
                <a:gd name="connsiteX1" fmla="*/ 8900 w 10258"/>
                <a:gd name="connsiteY1" fmla="*/ 833 h 10216"/>
                <a:gd name="connsiteX2" fmla="*/ 10258 w 10258"/>
                <a:gd name="connsiteY2" fmla="*/ 10216 h 10216"/>
                <a:gd name="connsiteX3" fmla="*/ 0 w 10258"/>
                <a:gd name="connsiteY3" fmla="*/ 0 h 10216"/>
                <a:gd name="connsiteX0" fmla="*/ 0 w 9845"/>
                <a:gd name="connsiteY0" fmla="*/ 0 h 9892"/>
                <a:gd name="connsiteX1" fmla="*/ 8900 w 9845"/>
                <a:gd name="connsiteY1" fmla="*/ 833 h 9892"/>
                <a:gd name="connsiteX2" fmla="*/ 9845 w 9845"/>
                <a:gd name="connsiteY2" fmla="*/ 9892 h 9892"/>
                <a:gd name="connsiteX3" fmla="*/ 0 w 9845"/>
                <a:gd name="connsiteY3" fmla="*/ 0 h 9892"/>
                <a:gd name="connsiteX0" fmla="*/ 0 w 13079"/>
                <a:gd name="connsiteY0" fmla="*/ 0 h 10000"/>
                <a:gd name="connsiteX1" fmla="*/ 13079 w 13079"/>
                <a:gd name="connsiteY1" fmla="*/ 6926 h 10000"/>
                <a:gd name="connsiteX2" fmla="*/ 10000 w 13079"/>
                <a:gd name="connsiteY2" fmla="*/ 10000 h 10000"/>
                <a:gd name="connsiteX3" fmla="*/ 0 w 13079"/>
                <a:gd name="connsiteY3" fmla="*/ 0 h 10000"/>
                <a:gd name="connsiteX0" fmla="*/ 0 w 10247"/>
                <a:gd name="connsiteY0" fmla="*/ 0 h 10000"/>
                <a:gd name="connsiteX1" fmla="*/ 10247 w 10247"/>
                <a:gd name="connsiteY1" fmla="*/ 2724 h 10000"/>
                <a:gd name="connsiteX2" fmla="*/ 10000 w 10247"/>
                <a:gd name="connsiteY2" fmla="*/ 10000 h 10000"/>
                <a:gd name="connsiteX3" fmla="*/ 0 w 10247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9793"/>
                <a:gd name="connsiteY0" fmla="*/ 2924 h 5830"/>
                <a:gd name="connsiteX1" fmla="*/ 19793 w 19793"/>
                <a:gd name="connsiteY1" fmla="*/ 0 h 5830"/>
                <a:gd name="connsiteX2" fmla="*/ 15035 w 19793"/>
                <a:gd name="connsiteY2" fmla="*/ 5830 h 5830"/>
                <a:gd name="connsiteX3" fmla="*/ 0 w 19793"/>
                <a:gd name="connsiteY3" fmla="*/ 2924 h 5830"/>
                <a:gd name="connsiteX0" fmla="*/ 0 w 10000"/>
                <a:gd name="connsiteY0" fmla="*/ 5015 h 9532"/>
                <a:gd name="connsiteX1" fmla="*/ 10000 w 10000"/>
                <a:gd name="connsiteY1" fmla="*/ 0 h 9532"/>
                <a:gd name="connsiteX2" fmla="*/ 5688 w 10000"/>
                <a:gd name="connsiteY2" fmla="*/ 9532 h 9532"/>
                <a:gd name="connsiteX3" fmla="*/ 0 w 10000"/>
                <a:gd name="connsiteY3" fmla="*/ 5015 h 9532"/>
                <a:gd name="connsiteX0" fmla="*/ 0 w 10053"/>
                <a:gd name="connsiteY0" fmla="*/ 5212 h 9951"/>
                <a:gd name="connsiteX1" fmla="*/ 10053 w 10053"/>
                <a:gd name="connsiteY1" fmla="*/ 0 h 9951"/>
                <a:gd name="connsiteX2" fmla="*/ 5688 w 10053"/>
                <a:gd name="connsiteY2" fmla="*/ 9951 h 9951"/>
                <a:gd name="connsiteX3" fmla="*/ 0 w 10053"/>
                <a:gd name="connsiteY3" fmla="*/ 5212 h 9951"/>
                <a:gd name="connsiteX0" fmla="*/ 1379 w 11379"/>
                <a:gd name="connsiteY0" fmla="*/ 5238 h 10194"/>
                <a:gd name="connsiteX1" fmla="*/ 11379 w 11379"/>
                <a:gd name="connsiteY1" fmla="*/ 0 h 10194"/>
                <a:gd name="connsiteX2" fmla="*/ 7037 w 11379"/>
                <a:gd name="connsiteY2" fmla="*/ 10000 h 10194"/>
                <a:gd name="connsiteX3" fmla="*/ 0 w 11379"/>
                <a:gd name="connsiteY3" fmla="*/ 9958 h 10194"/>
                <a:gd name="connsiteX4" fmla="*/ 1379 w 11379"/>
                <a:gd name="connsiteY4" fmla="*/ 5238 h 10194"/>
                <a:gd name="connsiteX0" fmla="*/ 1379 w 11379"/>
                <a:gd name="connsiteY0" fmla="*/ 5238 h 10000"/>
                <a:gd name="connsiteX1" fmla="*/ 11379 w 11379"/>
                <a:gd name="connsiteY1" fmla="*/ 0 h 10000"/>
                <a:gd name="connsiteX2" fmla="*/ 7037 w 11379"/>
                <a:gd name="connsiteY2" fmla="*/ 10000 h 10000"/>
                <a:gd name="connsiteX3" fmla="*/ 0 w 11379"/>
                <a:gd name="connsiteY3" fmla="*/ 9958 h 10000"/>
                <a:gd name="connsiteX4" fmla="*/ 1379 w 11379"/>
                <a:gd name="connsiteY4" fmla="*/ 5238 h 10000"/>
                <a:gd name="connsiteX0" fmla="*/ 1379 w 11379"/>
                <a:gd name="connsiteY0" fmla="*/ 5238 h 10000"/>
                <a:gd name="connsiteX1" fmla="*/ 11379 w 11379"/>
                <a:gd name="connsiteY1" fmla="*/ 0 h 10000"/>
                <a:gd name="connsiteX2" fmla="*/ 7037 w 11379"/>
                <a:gd name="connsiteY2" fmla="*/ 10000 h 10000"/>
                <a:gd name="connsiteX3" fmla="*/ 0 w 11379"/>
                <a:gd name="connsiteY3" fmla="*/ 9958 h 10000"/>
                <a:gd name="connsiteX4" fmla="*/ 1379 w 11379"/>
                <a:gd name="connsiteY4" fmla="*/ 5238 h 10000"/>
                <a:gd name="connsiteX0" fmla="*/ 0 w 13506"/>
                <a:gd name="connsiteY0" fmla="*/ 7014 h 10000"/>
                <a:gd name="connsiteX1" fmla="*/ 13506 w 13506"/>
                <a:gd name="connsiteY1" fmla="*/ 0 h 10000"/>
                <a:gd name="connsiteX2" fmla="*/ 9164 w 13506"/>
                <a:gd name="connsiteY2" fmla="*/ 10000 h 10000"/>
                <a:gd name="connsiteX3" fmla="*/ 2127 w 13506"/>
                <a:gd name="connsiteY3" fmla="*/ 9958 h 10000"/>
                <a:gd name="connsiteX4" fmla="*/ 0 w 13506"/>
                <a:gd name="connsiteY4" fmla="*/ 7014 h 10000"/>
                <a:gd name="connsiteX0" fmla="*/ 0 w 15404"/>
                <a:gd name="connsiteY0" fmla="*/ 4843 h 7829"/>
                <a:gd name="connsiteX1" fmla="*/ 15404 w 15404"/>
                <a:gd name="connsiteY1" fmla="*/ 0 h 7829"/>
                <a:gd name="connsiteX2" fmla="*/ 9164 w 15404"/>
                <a:gd name="connsiteY2" fmla="*/ 7829 h 7829"/>
                <a:gd name="connsiteX3" fmla="*/ 2127 w 15404"/>
                <a:gd name="connsiteY3" fmla="*/ 7787 h 7829"/>
                <a:gd name="connsiteX4" fmla="*/ 0 w 15404"/>
                <a:gd name="connsiteY4" fmla="*/ 4843 h 7829"/>
                <a:gd name="connsiteX0" fmla="*/ 1511 w 8619"/>
                <a:gd name="connsiteY0" fmla="*/ 0 h 13834"/>
                <a:gd name="connsiteX1" fmla="*/ 8619 w 8619"/>
                <a:gd name="connsiteY1" fmla="*/ 3834 h 13834"/>
                <a:gd name="connsiteX2" fmla="*/ 4568 w 8619"/>
                <a:gd name="connsiteY2" fmla="*/ 13834 h 13834"/>
                <a:gd name="connsiteX3" fmla="*/ 0 w 8619"/>
                <a:gd name="connsiteY3" fmla="*/ 13780 h 13834"/>
                <a:gd name="connsiteX4" fmla="*/ 1511 w 8619"/>
                <a:gd name="connsiteY4" fmla="*/ 0 h 13834"/>
                <a:gd name="connsiteX0" fmla="*/ 1753 w 10000"/>
                <a:gd name="connsiteY0" fmla="*/ 0 h 26217"/>
                <a:gd name="connsiteX1" fmla="*/ 10000 w 10000"/>
                <a:gd name="connsiteY1" fmla="*/ 2771 h 26217"/>
                <a:gd name="connsiteX2" fmla="*/ 4704 w 10000"/>
                <a:gd name="connsiteY2" fmla="*/ 26217 h 26217"/>
                <a:gd name="connsiteX3" fmla="*/ 0 w 10000"/>
                <a:gd name="connsiteY3" fmla="*/ 9961 h 26217"/>
                <a:gd name="connsiteX4" fmla="*/ 1753 w 10000"/>
                <a:gd name="connsiteY4" fmla="*/ 0 h 26217"/>
                <a:gd name="connsiteX0" fmla="*/ 0 w 8247"/>
                <a:gd name="connsiteY0" fmla="*/ 0 h 26269"/>
                <a:gd name="connsiteX1" fmla="*/ 8247 w 8247"/>
                <a:gd name="connsiteY1" fmla="*/ 2771 h 26269"/>
                <a:gd name="connsiteX2" fmla="*/ 2951 w 8247"/>
                <a:gd name="connsiteY2" fmla="*/ 26217 h 26269"/>
                <a:gd name="connsiteX3" fmla="*/ 987 w 8247"/>
                <a:gd name="connsiteY3" fmla="*/ 26269 h 26269"/>
                <a:gd name="connsiteX4" fmla="*/ 0 w 8247"/>
                <a:gd name="connsiteY4" fmla="*/ 0 h 26269"/>
                <a:gd name="connsiteX0" fmla="*/ 0 w 11372"/>
                <a:gd name="connsiteY0" fmla="*/ 0 h 10139"/>
                <a:gd name="connsiteX1" fmla="*/ 11372 w 11372"/>
                <a:gd name="connsiteY1" fmla="*/ 1194 h 10139"/>
                <a:gd name="connsiteX2" fmla="*/ 4950 w 11372"/>
                <a:gd name="connsiteY2" fmla="*/ 10119 h 10139"/>
                <a:gd name="connsiteX3" fmla="*/ 2569 w 11372"/>
                <a:gd name="connsiteY3" fmla="*/ 10139 h 10139"/>
                <a:gd name="connsiteX4" fmla="*/ 0 w 11372"/>
                <a:gd name="connsiteY4" fmla="*/ 0 h 10139"/>
                <a:gd name="connsiteX0" fmla="*/ 0 w 7640"/>
                <a:gd name="connsiteY0" fmla="*/ 0 h 10139"/>
                <a:gd name="connsiteX1" fmla="*/ 7640 w 7640"/>
                <a:gd name="connsiteY1" fmla="*/ 795 h 10139"/>
                <a:gd name="connsiteX2" fmla="*/ 4950 w 7640"/>
                <a:gd name="connsiteY2" fmla="*/ 10119 h 10139"/>
                <a:gd name="connsiteX3" fmla="*/ 2569 w 7640"/>
                <a:gd name="connsiteY3" fmla="*/ 10139 h 10139"/>
                <a:gd name="connsiteX4" fmla="*/ 0 w 7640"/>
                <a:gd name="connsiteY4" fmla="*/ 0 h 10139"/>
                <a:gd name="connsiteX0" fmla="*/ 0 w 15578"/>
                <a:gd name="connsiteY0" fmla="*/ 0 h 10000"/>
                <a:gd name="connsiteX1" fmla="*/ 15578 w 15578"/>
                <a:gd name="connsiteY1" fmla="*/ 1280 h 10000"/>
                <a:gd name="connsiteX2" fmla="*/ 6479 w 15578"/>
                <a:gd name="connsiteY2" fmla="*/ 9980 h 10000"/>
                <a:gd name="connsiteX3" fmla="*/ 3363 w 15578"/>
                <a:gd name="connsiteY3" fmla="*/ 10000 h 10000"/>
                <a:gd name="connsiteX4" fmla="*/ 0 w 15578"/>
                <a:gd name="connsiteY4" fmla="*/ 0 h 10000"/>
                <a:gd name="connsiteX0" fmla="*/ 292 w 12215"/>
                <a:gd name="connsiteY0" fmla="*/ 0 h 9692"/>
                <a:gd name="connsiteX1" fmla="*/ 12215 w 12215"/>
                <a:gd name="connsiteY1" fmla="*/ 972 h 9692"/>
                <a:gd name="connsiteX2" fmla="*/ 3116 w 12215"/>
                <a:gd name="connsiteY2" fmla="*/ 9672 h 9692"/>
                <a:gd name="connsiteX3" fmla="*/ 0 w 12215"/>
                <a:gd name="connsiteY3" fmla="*/ 9692 h 9692"/>
                <a:gd name="connsiteX4" fmla="*/ 292 w 12215"/>
                <a:gd name="connsiteY4" fmla="*/ 0 h 9692"/>
                <a:gd name="connsiteX0" fmla="*/ 239 w 13508"/>
                <a:gd name="connsiteY0" fmla="*/ 0 h 10000"/>
                <a:gd name="connsiteX1" fmla="*/ 13508 w 13508"/>
                <a:gd name="connsiteY1" fmla="*/ 1374 h 10000"/>
                <a:gd name="connsiteX2" fmla="*/ 2551 w 13508"/>
                <a:gd name="connsiteY2" fmla="*/ 9979 h 10000"/>
                <a:gd name="connsiteX3" fmla="*/ 0 w 13508"/>
                <a:gd name="connsiteY3" fmla="*/ 10000 h 10000"/>
                <a:gd name="connsiteX4" fmla="*/ 239 w 13508"/>
                <a:gd name="connsiteY4" fmla="*/ 0 h 10000"/>
                <a:gd name="connsiteX0" fmla="*/ 239 w 13508"/>
                <a:gd name="connsiteY0" fmla="*/ 0 h 10000"/>
                <a:gd name="connsiteX1" fmla="*/ 13508 w 13508"/>
                <a:gd name="connsiteY1" fmla="*/ 1374 h 10000"/>
                <a:gd name="connsiteX2" fmla="*/ 6782 w 13508"/>
                <a:gd name="connsiteY2" fmla="*/ 9997 h 10000"/>
                <a:gd name="connsiteX3" fmla="*/ 0 w 13508"/>
                <a:gd name="connsiteY3" fmla="*/ 10000 h 10000"/>
                <a:gd name="connsiteX4" fmla="*/ 239 w 13508"/>
                <a:gd name="connsiteY4" fmla="*/ 0 h 10000"/>
                <a:gd name="connsiteX0" fmla="*/ 2 w 13271"/>
                <a:gd name="connsiteY0" fmla="*/ 0 h 10018"/>
                <a:gd name="connsiteX1" fmla="*/ 13271 w 13271"/>
                <a:gd name="connsiteY1" fmla="*/ 1374 h 10018"/>
                <a:gd name="connsiteX2" fmla="*/ 6545 w 13271"/>
                <a:gd name="connsiteY2" fmla="*/ 9997 h 10018"/>
                <a:gd name="connsiteX3" fmla="*/ 3529 w 13271"/>
                <a:gd name="connsiteY3" fmla="*/ 10018 h 10018"/>
                <a:gd name="connsiteX4" fmla="*/ 2 w 13271"/>
                <a:gd name="connsiteY4" fmla="*/ 0 h 10018"/>
                <a:gd name="connsiteX0" fmla="*/ 2 w 13271"/>
                <a:gd name="connsiteY0" fmla="*/ 0 h 10018"/>
                <a:gd name="connsiteX1" fmla="*/ 13271 w 13271"/>
                <a:gd name="connsiteY1" fmla="*/ 1374 h 10018"/>
                <a:gd name="connsiteX2" fmla="*/ 6545 w 13271"/>
                <a:gd name="connsiteY2" fmla="*/ 9997 h 10018"/>
                <a:gd name="connsiteX3" fmla="*/ 3529 w 13271"/>
                <a:gd name="connsiteY3" fmla="*/ 10018 h 10018"/>
                <a:gd name="connsiteX4" fmla="*/ 2 w 13271"/>
                <a:gd name="connsiteY4" fmla="*/ 0 h 10018"/>
                <a:gd name="connsiteX0" fmla="*/ 0 w 13269"/>
                <a:gd name="connsiteY0" fmla="*/ 0 h 10018"/>
                <a:gd name="connsiteX1" fmla="*/ 13269 w 13269"/>
                <a:gd name="connsiteY1" fmla="*/ 1374 h 10018"/>
                <a:gd name="connsiteX2" fmla="*/ 6543 w 13269"/>
                <a:gd name="connsiteY2" fmla="*/ 9997 h 10018"/>
                <a:gd name="connsiteX3" fmla="*/ 3527 w 13269"/>
                <a:gd name="connsiteY3" fmla="*/ 10018 h 10018"/>
                <a:gd name="connsiteX4" fmla="*/ 0 w 13269"/>
                <a:gd name="connsiteY4" fmla="*/ 0 h 10018"/>
                <a:gd name="connsiteX0" fmla="*/ 3180 w 9742"/>
                <a:gd name="connsiteY0" fmla="*/ 0 h 9312"/>
                <a:gd name="connsiteX1" fmla="*/ 9742 w 9742"/>
                <a:gd name="connsiteY1" fmla="*/ 668 h 9312"/>
                <a:gd name="connsiteX2" fmla="*/ 3016 w 9742"/>
                <a:gd name="connsiteY2" fmla="*/ 9291 h 9312"/>
                <a:gd name="connsiteX3" fmla="*/ 0 w 9742"/>
                <a:gd name="connsiteY3" fmla="*/ 9312 h 9312"/>
                <a:gd name="connsiteX4" fmla="*/ 3180 w 9742"/>
                <a:gd name="connsiteY4" fmla="*/ 0 h 9312"/>
                <a:gd name="connsiteX0" fmla="*/ 3264 w 6399"/>
                <a:gd name="connsiteY0" fmla="*/ 0 h 10000"/>
                <a:gd name="connsiteX1" fmla="*/ 6399 w 6399"/>
                <a:gd name="connsiteY1" fmla="*/ 3749 h 10000"/>
                <a:gd name="connsiteX2" fmla="*/ 3096 w 6399"/>
                <a:gd name="connsiteY2" fmla="*/ 9977 h 10000"/>
                <a:gd name="connsiteX3" fmla="*/ 0 w 6399"/>
                <a:gd name="connsiteY3" fmla="*/ 10000 h 10000"/>
                <a:gd name="connsiteX4" fmla="*/ 3264 w 6399"/>
                <a:gd name="connsiteY4" fmla="*/ 0 h 10000"/>
                <a:gd name="connsiteX0" fmla="*/ 0 w 11686"/>
                <a:gd name="connsiteY0" fmla="*/ 0 h 7366"/>
                <a:gd name="connsiteX1" fmla="*/ 11686 w 11686"/>
                <a:gd name="connsiteY1" fmla="*/ 1115 h 7366"/>
                <a:gd name="connsiteX2" fmla="*/ 6524 w 11686"/>
                <a:gd name="connsiteY2" fmla="*/ 7343 h 7366"/>
                <a:gd name="connsiteX3" fmla="*/ 1686 w 11686"/>
                <a:gd name="connsiteY3" fmla="*/ 7366 h 7366"/>
                <a:gd name="connsiteX4" fmla="*/ 0 w 11686"/>
                <a:gd name="connsiteY4" fmla="*/ 0 h 7366"/>
                <a:gd name="connsiteX0" fmla="*/ 0 w 8867"/>
                <a:gd name="connsiteY0" fmla="*/ 0 h 10000"/>
                <a:gd name="connsiteX1" fmla="*/ 8867 w 8867"/>
                <a:gd name="connsiteY1" fmla="*/ 1334 h 10000"/>
                <a:gd name="connsiteX2" fmla="*/ 5583 w 8867"/>
                <a:gd name="connsiteY2" fmla="*/ 9969 h 10000"/>
                <a:gd name="connsiteX3" fmla="*/ 1443 w 8867"/>
                <a:gd name="connsiteY3" fmla="*/ 10000 h 10000"/>
                <a:gd name="connsiteX4" fmla="*/ 0 w 8867"/>
                <a:gd name="connsiteY4" fmla="*/ 0 h 10000"/>
                <a:gd name="connsiteX0" fmla="*/ 0 w 10000"/>
                <a:gd name="connsiteY0" fmla="*/ 0 h 9974"/>
                <a:gd name="connsiteX1" fmla="*/ 10000 w 10000"/>
                <a:gd name="connsiteY1" fmla="*/ 1334 h 9974"/>
                <a:gd name="connsiteX2" fmla="*/ 6296 w 10000"/>
                <a:gd name="connsiteY2" fmla="*/ 9969 h 9974"/>
                <a:gd name="connsiteX3" fmla="*/ 2106 w 10000"/>
                <a:gd name="connsiteY3" fmla="*/ 9974 h 9974"/>
                <a:gd name="connsiteX4" fmla="*/ 0 w 10000"/>
                <a:gd name="connsiteY4" fmla="*/ 0 h 9974"/>
                <a:gd name="connsiteX0" fmla="*/ 0 w 10000"/>
                <a:gd name="connsiteY0" fmla="*/ 0 h 10000"/>
                <a:gd name="connsiteX1" fmla="*/ 10000 w 10000"/>
                <a:gd name="connsiteY1" fmla="*/ 1337 h 10000"/>
                <a:gd name="connsiteX2" fmla="*/ 7215 w 10000"/>
                <a:gd name="connsiteY2" fmla="*/ 9969 h 10000"/>
                <a:gd name="connsiteX3" fmla="*/ 2106 w 10000"/>
                <a:gd name="connsiteY3" fmla="*/ 10000 h 10000"/>
                <a:gd name="connsiteX4" fmla="*/ 0 w 10000"/>
                <a:gd name="connsiteY4" fmla="*/ 0 h 10000"/>
                <a:gd name="connsiteX0" fmla="*/ 0 w 10839"/>
                <a:gd name="connsiteY0" fmla="*/ 0 h 10000"/>
                <a:gd name="connsiteX1" fmla="*/ 10839 w 10839"/>
                <a:gd name="connsiteY1" fmla="*/ 1440 h 10000"/>
                <a:gd name="connsiteX2" fmla="*/ 7215 w 10839"/>
                <a:gd name="connsiteY2" fmla="*/ 9969 h 10000"/>
                <a:gd name="connsiteX3" fmla="*/ 2106 w 10839"/>
                <a:gd name="connsiteY3" fmla="*/ 10000 h 10000"/>
                <a:gd name="connsiteX4" fmla="*/ 0 w 10839"/>
                <a:gd name="connsiteY4" fmla="*/ 0 h 10000"/>
                <a:gd name="connsiteX0" fmla="*/ 0 w 17548"/>
                <a:gd name="connsiteY0" fmla="*/ 0 h 10877"/>
                <a:gd name="connsiteX1" fmla="*/ 17548 w 17548"/>
                <a:gd name="connsiteY1" fmla="*/ 2317 h 10877"/>
                <a:gd name="connsiteX2" fmla="*/ 13924 w 17548"/>
                <a:gd name="connsiteY2" fmla="*/ 10846 h 10877"/>
                <a:gd name="connsiteX3" fmla="*/ 8815 w 17548"/>
                <a:gd name="connsiteY3" fmla="*/ 10877 h 10877"/>
                <a:gd name="connsiteX4" fmla="*/ 0 w 17548"/>
                <a:gd name="connsiteY4" fmla="*/ 0 h 10877"/>
                <a:gd name="connsiteX0" fmla="*/ 0 w 17548"/>
                <a:gd name="connsiteY0" fmla="*/ 0 h 10846"/>
                <a:gd name="connsiteX1" fmla="*/ 17548 w 17548"/>
                <a:gd name="connsiteY1" fmla="*/ 2317 h 10846"/>
                <a:gd name="connsiteX2" fmla="*/ 13924 w 17548"/>
                <a:gd name="connsiteY2" fmla="*/ 10846 h 10846"/>
                <a:gd name="connsiteX3" fmla="*/ 9015 w 17548"/>
                <a:gd name="connsiteY3" fmla="*/ 8659 h 10846"/>
                <a:gd name="connsiteX4" fmla="*/ 0 w 17548"/>
                <a:gd name="connsiteY4" fmla="*/ 0 h 10846"/>
                <a:gd name="connsiteX0" fmla="*/ 0 w 20793"/>
                <a:gd name="connsiteY0" fmla="*/ 0 h 8659"/>
                <a:gd name="connsiteX1" fmla="*/ 17548 w 20793"/>
                <a:gd name="connsiteY1" fmla="*/ 2317 h 8659"/>
                <a:gd name="connsiteX2" fmla="*/ 20793 w 20793"/>
                <a:gd name="connsiteY2" fmla="*/ 4217 h 8659"/>
                <a:gd name="connsiteX3" fmla="*/ 9015 w 20793"/>
                <a:gd name="connsiteY3" fmla="*/ 8659 h 8659"/>
                <a:gd name="connsiteX4" fmla="*/ 0 w 20793"/>
                <a:gd name="connsiteY4" fmla="*/ 0 h 8659"/>
                <a:gd name="connsiteX0" fmla="*/ 0 w 10686"/>
                <a:gd name="connsiteY0" fmla="*/ 0 h 10000"/>
                <a:gd name="connsiteX1" fmla="*/ 10686 w 10686"/>
                <a:gd name="connsiteY1" fmla="*/ 3480 h 10000"/>
                <a:gd name="connsiteX2" fmla="*/ 10000 w 10686"/>
                <a:gd name="connsiteY2" fmla="*/ 4870 h 10000"/>
                <a:gd name="connsiteX3" fmla="*/ 4336 w 10686"/>
                <a:gd name="connsiteY3" fmla="*/ 10000 h 10000"/>
                <a:gd name="connsiteX4" fmla="*/ 0 w 10686"/>
                <a:gd name="connsiteY4" fmla="*/ 0 h 10000"/>
                <a:gd name="connsiteX0" fmla="*/ 0 w 10686"/>
                <a:gd name="connsiteY0" fmla="*/ 0 h 10000"/>
                <a:gd name="connsiteX1" fmla="*/ 10686 w 10686"/>
                <a:gd name="connsiteY1" fmla="*/ 3480 h 10000"/>
                <a:gd name="connsiteX2" fmla="*/ 4336 w 10686"/>
                <a:gd name="connsiteY2" fmla="*/ 10000 h 10000"/>
                <a:gd name="connsiteX3" fmla="*/ 0 w 10686"/>
                <a:gd name="connsiteY3" fmla="*/ 0 h 10000"/>
                <a:gd name="connsiteX0" fmla="*/ 0 w 10686"/>
                <a:gd name="connsiteY0" fmla="*/ 0 h 6485"/>
                <a:gd name="connsiteX1" fmla="*/ 10686 w 10686"/>
                <a:gd name="connsiteY1" fmla="*/ 3480 h 6485"/>
                <a:gd name="connsiteX2" fmla="*/ 5988 w 10686"/>
                <a:gd name="connsiteY2" fmla="*/ 6485 h 6485"/>
                <a:gd name="connsiteX3" fmla="*/ 0 w 10686"/>
                <a:gd name="connsiteY3" fmla="*/ 0 h 6485"/>
                <a:gd name="connsiteX0" fmla="*/ 0 w 8113"/>
                <a:gd name="connsiteY0" fmla="*/ 0 h 9035"/>
                <a:gd name="connsiteX1" fmla="*/ 8113 w 8113"/>
                <a:gd name="connsiteY1" fmla="*/ 4401 h 9035"/>
                <a:gd name="connsiteX2" fmla="*/ 3717 w 8113"/>
                <a:gd name="connsiteY2" fmla="*/ 9035 h 9035"/>
                <a:gd name="connsiteX3" fmla="*/ 0 w 8113"/>
                <a:gd name="connsiteY3" fmla="*/ 0 h 9035"/>
                <a:gd name="connsiteX0" fmla="*/ 0 w 10000"/>
                <a:gd name="connsiteY0" fmla="*/ 0 h 14220"/>
                <a:gd name="connsiteX1" fmla="*/ 10000 w 10000"/>
                <a:gd name="connsiteY1" fmla="*/ 4871 h 14220"/>
                <a:gd name="connsiteX2" fmla="*/ 3829 w 10000"/>
                <a:gd name="connsiteY2" fmla="*/ 14220 h 14220"/>
                <a:gd name="connsiteX3" fmla="*/ 0 w 10000"/>
                <a:gd name="connsiteY3" fmla="*/ 0 h 14220"/>
                <a:gd name="connsiteX0" fmla="*/ 0 w 8228"/>
                <a:gd name="connsiteY0" fmla="*/ 0 h 12949"/>
                <a:gd name="connsiteX1" fmla="*/ 8228 w 8228"/>
                <a:gd name="connsiteY1" fmla="*/ 3600 h 12949"/>
                <a:gd name="connsiteX2" fmla="*/ 2057 w 8228"/>
                <a:gd name="connsiteY2" fmla="*/ 12949 h 12949"/>
                <a:gd name="connsiteX3" fmla="*/ 0 w 8228"/>
                <a:gd name="connsiteY3" fmla="*/ 0 h 12949"/>
                <a:gd name="connsiteX0" fmla="*/ 0 w 11966"/>
                <a:gd name="connsiteY0" fmla="*/ 0 h 10942"/>
                <a:gd name="connsiteX1" fmla="*/ 11966 w 11966"/>
                <a:gd name="connsiteY1" fmla="*/ 3722 h 10942"/>
                <a:gd name="connsiteX2" fmla="*/ 4466 w 11966"/>
                <a:gd name="connsiteY2" fmla="*/ 10942 h 10942"/>
                <a:gd name="connsiteX3" fmla="*/ 0 w 11966"/>
                <a:gd name="connsiteY3" fmla="*/ 0 h 10942"/>
                <a:gd name="connsiteX0" fmla="*/ 0 w 8962"/>
                <a:gd name="connsiteY0" fmla="*/ 0 h 10942"/>
                <a:gd name="connsiteX1" fmla="*/ 8962 w 8962"/>
                <a:gd name="connsiteY1" fmla="*/ 2761 h 10942"/>
                <a:gd name="connsiteX2" fmla="*/ 4466 w 8962"/>
                <a:gd name="connsiteY2" fmla="*/ 10942 h 10942"/>
                <a:gd name="connsiteX3" fmla="*/ 0 w 8962"/>
                <a:gd name="connsiteY3" fmla="*/ 0 h 10942"/>
                <a:gd name="connsiteX0" fmla="*/ 0 w 15352"/>
                <a:gd name="connsiteY0" fmla="*/ 0 h 10000"/>
                <a:gd name="connsiteX1" fmla="*/ 15352 w 15352"/>
                <a:gd name="connsiteY1" fmla="*/ 3963 h 10000"/>
                <a:gd name="connsiteX2" fmla="*/ 4983 w 15352"/>
                <a:gd name="connsiteY2" fmla="*/ 10000 h 10000"/>
                <a:gd name="connsiteX3" fmla="*/ 0 w 15352"/>
                <a:gd name="connsiteY3" fmla="*/ 0 h 10000"/>
                <a:gd name="connsiteX0" fmla="*/ 0 w 13352"/>
                <a:gd name="connsiteY0" fmla="*/ 0 h 9473"/>
                <a:gd name="connsiteX1" fmla="*/ 13352 w 13352"/>
                <a:gd name="connsiteY1" fmla="*/ 3436 h 9473"/>
                <a:gd name="connsiteX2" fmla="*/ 2983 w 13352"/>
                <a:gd name="connsiteY2" fmla="*/ 9473 h 9473"/>
                <a:gd name="connsiteX3" fmla="*/ 0 w 13352"/>
                <a:gd name="connsiteY3" fmla="*/ 0 h 9473"/>
                <a:gd name="connsiteX0" fmla="*/ 0 w 10044"/>
                <a:gd name="connsiteY0" fmla="*/ 0 h 10000"/>
                <a:gd name="connsiteX1" fmla="*/ 10044 w 10044"/>
                <a:gd name="connsiteY1" fmla="*/ 3627 h 10000"/>
                <a:gd name="connsiteX2" fmla="*/ 2234 w 10044"/>
                <a:gd name="connsiteY2" fmla="*/ 10000 h 10000"/>
                <a:gd name="connsiteX3" fmla="*/ 0 w 10044"/>
                <a:gd name="connsiteY3" fmla="*/ 0 h 10000"/>
                <a:gd name="connsiteX0" fmla="*/ 0 w 10044"/>
                <a:gd name="connsiteY0" fmla="*/ 0 h 5069"/>
                <a:gd name="connsiteX1" fmla="*/ 10044 w 10044"/>
                <a:gd name="connsiteY1" fmla="*/ 3627 h 5069"/>
                <a:gd name="connsiteX2" fmla="*/ 2124 w 10044"/>
                <a:gd name="connsiteY2" fmla="*/ 5069 h 5069"/>
                <a:gd name="connsiteX3" fmla="*/ 0 w 10044"/>
                <a:gd name="connsiteY3" fmla="*/ 0 h 5069"/>
                <a:gd name="connsiteX0" fmla="*/ 0 w 10000"/>
                <a:gd name="connsiteY0" fmla="*/ 0 h 8976"/>
                <a:gd name="connsiteX1" fmla="*/ 10000 w 10000"/>
                <a:gd name="connsiteY1" fmla="*/ 7155 h 8976"/>
                <a:gd name="connsiteX2" fmla="*/ 1348 w 10000"/>
                <a:gd name="connsiteY2" fmla="*/ 8976 h 8976"/>
                <a:gd name="connsiteX3" fmla="*/ 0 w 10000"/>
                <a:gd name="connsiteY3" fmla="*/ 0 h 8976"/>
                <a:gd name="connsiteX0" fmla="*/ 0 w 10009"/>
                <a:gd name="connsiteY0" fmla="*/ 0 h 10000"/>
                <a:gd name="connsiteX1" fmla="*/ 10009 w 10009"/>
                <a:gd name="connsiteY1" fmla="*/ 7996 h 10000"/>
                <a:gd name="connsiteX2" fmla="*/ 1348 w 10009"/>
                <a:gd name="connsiteY2" fmla="*/ 10000 h 10000"/>
                <a:gd name="connsiteX3" fmla="*/ 0 w 10009"/>
                <a:gd name="connsiteY3" fmla="*/ 0 h 10000"/>
                <a:gd name="connsiteX0" fmla="*/ 0 w 10009"/>
                <a:gd name="connsiteY0" fmla="*/ 0 h 10000"/>
                <a:gd name="connsiteX1" fmla="*/ 10009 w 10009"/>
                <a:gd name="connsiteY1" fmla="*/ 8071 h 10000"/>
                <a:gd name="connsiteX2" fmla="*/ 1348 w 10009"/>
                <a:gd name="connsiteY2" fmla="*/ 10000 h 10000"/>
                <a:gd name="connsiteX3" fmla="*/ 0 w 10009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9" h="10000">
                  <a:moveTo>
                    <a:pt x="0" y="0"/>
                  </a:moveTo>
                  <a:lnTo>
                    <a:pt x="10009" y="8071"/>
                  </a:lnTo>
                  <a:lnTo>
                    <a:pt x="1348" y="100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  <p:sp>
          <p:nvSpPr>
            <p:cNvPr id="6" name="Flowchart: Merge 5"/>
            <p:cNvSpPr/>
            <p:nvPr userDrawn="1"/>
          </p:nvSpPr>
          <p:spPr>
            <a:xfrm>
              <a:off x="6506703" y="2887180"/>
              <a:ext cx="1113220" cy="225497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5836"/>
                <a:gd name="connsiteY0" fmla="*/ 0 h 10000"/>
                <a:gd name="connsiteX1" fmla="*/ 5240 w 5836"/>
                <a:gd name="connsiteY1" fmla="*/ 24 h 10000"/>
                <a:gd name="connsiteX2" fmla="*/ 5836 w 5836"/>
                <a:gd name="connsiteY2" fmla="*/ 10000 h 10000"/>
                <a:gd name="connsiteX3" fmla="*/ 0 w 5836"/>
                <a:gd name="connsiteY3" fmla="*/ 0 h 10000"/>
                <a:gd name="connsiteX0" fmla="*/ 0 w 9005"/>
                <a:gd name="connsiteY0" fmla="*/ 0 h 8459"/>
                <a:gd name="connsiteX1" fmla="*/ 8979 w 9005"/>
                <a:gd name="connsiteY1" fmla="*/ 24 h 8459"/>
                <a:gd name="connsiteX2" fmla="*/ 6649 w 9005"/>
                <a:gd name="connsiteY2" fmla="*/ 8459 h 8459"/>
                <a:gd name="connsiteX3" fmla="*/ 0 w 9005"/>
                <a:gd name="connsiteY3" fmla="*/ 0 h 8459"/>
                <a:gd name="connsiteX0" fmla="*/ 0 w 10025"/>
                <a:gd name="connsiteY0" fmla="*/ 0 h 10000"/>
                <a:gd name="connsiteX1" fmla="*/ 9971 w 10025"/>
                <a:gd name="connsiteY1" fmla="*/ 28 h 10000"/>
                <a:gd name="connsiteX2" fmla="*/ 7384 w 10025"/>
                <a:gd name="connsiteY2" fmla="*/ 10000 h 10000"/>
                <a:gd name="connsiteX3" fmla="*/ 0 w 10025"/>
                <a:gd name="connsiteY3" fmla="*/ 0 h 10000"/>
                <a:gd name="connsiteX0" fmla="*/ 0 w 9971"/>
                <a:gd name="connsiteY0" fmla="*/ 0 h 10000"/>
                <a:gd name="connsiteX1" fmla="*/ 9971 w 9971"/>
                <a:gd name="connsiteY1" fmla="*/ 28 h 10000"/>
                <a:gd name="connsiteX2" fmla="*/ 7384 w 9971"/>
                <a:gd name="connsiteY2" fmla="*/ 10000 h 10000"/>
                <a:gd name="connsiteX3" fmla="*/ 0 w 9971"/>
                <a:gd name="connsiteY3" fmla="*/ 0 h 10000"/>
                <a:gd name="connsiteX0" fmla="*/ 0 w 13598"/>
                <a:gd name="connsiteY0" fmla="*/ 0 h 10000"/>
                <a:gd name="connsiteX1" fmla="*/ 13598 w 13598"/>
                <a:gd name="connsiteY1" fmla="*/ 3300 h 10000"/>
                <a:gd name="connsiteX2" fmla="*/ 7405 w 13598"/>
                <a:gd name="connsiteY2" fmla="*/ 10000 h 10000"/>
                <a:gd name="connsiteX3" fmla="*/ 0 w 13598"/>
                <a:gd name="connsiteY3" fmla="*/ 0 h 10000"/>
                <a:gd name="connsiteX0" fmla="*/ 0 w 13598"/>
                <a:gd name="connsiteY0" fmla="*/ 0 h 10034"/>
                <a:gd name="connsiteX1" fmla="*/ 13598 w 13598"/>
                <a:gd name="connsiteY1" fmla="*/ 3300 h 10034"/>
                <a:gd name="connsiteX2" fmla="*/ 7360 w 13598"/>
                <a:gd name="connsiteY2" fmla="*/ 10034 h 10034"/>
                <a:gd name="connsiteX3" fmla="*/ 0 w 13598"/>
                <a:gd name="connsiteY3" fmla="*/ 0 h 10034"/>
                <a:gd name="connsiteX0" fmla="*/ 0 w 13283"/>
                <a:gd name="connsiteY0" fmla="*/ 0 h 10034"/>
                <a:gd name="connsiteX1" fmla="*/ 13283 w 13283"/>
                <a:gd name="connsiteY1" fmla="*/ 2862 h 10034"/>
                <a:gd name="connsiteX2" fmla="*/ 7360 w 13283"/>
                <a:gd name="connsiteY2" fmla="*/ 10034 h 10034"/>
                <a:gd name="connsiteX3" fmla="*/ 0 w 13283"/>
                <a:gd name="connsiteY3" fmla="*/ 0 h 10034"/>
                <a:gd name="connsiteX0" fmla="*/ 0 w 13283"/>
                <a:gd name="connsiteY0" fmla="*/ 0 h 10945"/>
                <a:gd name="connsiteX1" fmla="*/ 13283 w 13283"/>
                <a:gd name="connsiteY1" fmla="*/ 2862 h 10945"/>
                <a:gd name="connsiteX2" fmla="*/ 7630 w 13283"/>
                <a:gd name="connsiteY2" fmla="*/ 10945 h 10945"/>
                <a:gd name="connsiteX3" fmla="*/ 0 w 13283"/>
                <a:gd name="connsiteY3" fmla="*/ 0 h 10945"/>
                <a:gd name="connsiteX0" fmla="*/ 0 w 14047"/>
                <a:gd name="connsiteY0" fmla="*/ 0 h 10945"/>
                <a:gd name="connsiteX1" fmla="*/ 14047 w 14047"/>
                <a:gd name="connsiteY1" fmla="*/ 2525 h 10945"/>
                <a:gd name="connsiteX2" fmla="*/ 7630 w 14047"/>
                <a:gd name="connsiteY2" fmla="*/ 10945 h 10945"/>
                <a:gd name="connsiteX3" fmla="*/ 0 w 14047"/>
                <a:gd name="connsiteY3" fmla="*/ 0 h 10945"/>
                <a:gd name="connsiteX0" fmla="*/ 0 w 14047"/>
                <a:gd name="connsiteY0" fmla="*/ 0 h 12665"/>
                <a:gd name="connsiteX1" fmla="*/ 14047 w 14047"/>
                <a:gd name="connsiteY1" fmla="*/ 2525 h 12665"/>
                <a:gd name="connsiteX2" fmla="*/ 9519 w 14047"/>
                <a:gd name="connsiteY2" fmla="*/ 12665 h 12665"/>
                <a:gd name="connsiteX3" fmla="*/ 0 w 14047"/>
                <a:gd name="connsiteY3" fmla="*/ 0 h 12665"/>
                <a:gd name="connsiteX0" fmla="*/ 0 w 21692"/>
                <a:gd name="connsiteY0" fmla="*/ 0 h 12631"/>
                <a:gd name="connsiteX1" fmla="*/ 21692 w 21692"/>
                <a:gd name="connsiteY1" fmla="*/ 2491 h 12631"/>
                <a:gd name="connsiteX2" fmla="*/ 17164 w 21692"/>
                <a:gd name="connsiteY2" fmla="*/ 12631 h 12631"/>
                <a:gd name="connsiteX3" fmla="*/ 0 w 21692"/>
                <a:gd name="connsiteY3" fmla="*/ 0 h 12631"/>
                <a:gd name="connsiteX0" fmla="*/ 0 w 21692"/>
                <a:gd name="connsiteY0" fmla="*/ 0 h 15093"/>
                <a:gd name="connsiteX1" fmla="*/ 21692 w 21692"/>
                <a:gd name="connsiteY1" fmla="*/ 2491 h 15093"/>
                <a:gd name="connsiteX2" fmla="*/ 16175 w 21692"/>
                <a:gd name="connsiteY2" fmla="*/ 15093 h 15093"/>
                <a:gd name="connsiteX3" fmla="*/ 0 w 21692"/>
                <a:gd name="connsiteY3" fmla="*/ 0 h 15093"/>
                <a:gd name="connsiteX0" fmla="*/ 0 w 20703"/>
                <a:gd name="connsiteY0" fmla="*/ 0 h 15093"/>
                <a:gd name="connsiteX1" fmla="*/ 20703 w 20703"/>
                <a:gd name="connsiteY1" fmla="*/ 4784 h 15093"/>
                <a:gd name="connsiteX2" fmla="*/ 16175 w 20703"/>
                <a:gd name="connsiteY2" fmla="*/ 15093 h 15093"/>
                <a:gd name="connsiteX3" fmla="*/ 0 w 20703"/>
                <a:gd name="connsiteY3" fmla="*/ 0 h 15093"/>
                <a:gd name="connsiteX0" fmla="*/ 0 w 20345"/>
                <a:gd name="connsiteY0" fmla="*/ 0 h 15093"/>
                <a:gd name="connsiteX1" fmla="*/ 20345 w 20345"/>
                <a:gd name="connsiteY1" fmla="*/ 4023 h 15093"/>
                <a:gd name="connsiteX2" fmla="*/ 16175 w 20345"/>
                <a:gd name="connsiteY2" fmla="*/ 15093 h 15093"/>
                <a:gd name="connsiteX3" fmla="*/ 0 w 20345"/>
                <a:gd name="connsiteY3" fmla="*/ 0 h 15093"/>
                <a:gd name="connsiteX0" fmla="*/ 0 w 26863"/>
                <a:gd name="connsiteY0" fmla="*/ 0 h 12182"/>
                <a:gd name="connsiteX1" fmla="*/ 20345 w 26863"/>
                <a:gd name="connsiteY1" fmla="*/ 4023 h 12182"/>
                <a:gd name="connsiteX2" fmla="*/ 26863 w 26863"/>
                <a:gd name="connsiteY2" fmla="*/ 12182 h 12182"/>
                <a:gd name="connsiteX3" fmla="*/ 0 w 26863"/>
                <a:gd name="connsiteY3" fmla="*/ 0 h 12182"/>
                <a:gd name="connsiteX0" fmla="*/ 0 w 22445"/>
                <a:gd name="connsiteY0" fmla="*/ 8068 h 8159"/>
                <a:gd name="connsiteX1" fmla="*/ 15927 w 22445"/>
                <a:gd name="connsiteY1" fmla="*/ 0 h 8159"/>
                <a:gd name="connsiteX2" fmla="*/ 22445 w 22445"/>
                <a:gd name="connsiteY2" fmla="*/ 8159 h 8159"/>
                <a:gd name="connsiteX3" fmla="*/ 0 w 22445"/>
                <a:gd name="connsiteY3" fmla="*/ 8068 h 8159"/>
                <a:gd name="connsiteX0" fmla="*/ 0 w 10000"/>
                <a:gd name="connsiteY0" fmla="*/ 9764 h 9876"/>
                <a:gd name="connsiteX1" fmla="*/ 7657 w 10000"/>
                <a:gd name="connsiteY1" fmla="*/ 0 h 9876"/>
                <a:gd name="connsiteX2" fmla="*/ 10000 w 10000"/>
                <a:gd name="connsiteY2" fmla="*/ 9876 h 9876"/>
                <a:gd name="connsiteX3" fmla="*/ 0 w 10000"/>
                <a:gd name="connsiteY3" fmla="*/ 9764 h 9876"/>
                <a:gd name="connsiteX0" fmla="*/ 0 w 9118"/>
                <a:gd name="connsiteY0" fmla="*/ 9887 h 9887"/>
                <a:gd name="connsiteX1" fmla="*/ 7657 w 9118"/>
                <a:gd name="connsiteY1" fmla="*/ 0 h 9887"/>
                <a:gd name="connsiteX2" fmla="*/ 9118 w 9118"/>
                <a:gd name="connsiteY2" fmla="*/ 9874 h 9887"/>
                <a:gd name="connsiteX3" fmla="*/ 0 w 9118"/>
                <a:gd name="connsiteY3" fmla="*/ 9887 h 9887"/>
                <a:gd name="connsiteX0" fmla="*/ 0 w 10374"/>
                <a:gd name="connsiteY0" fmla="*/ 10000 h 10114"/>
                <a:gd name="connsiteX1" fmla="*/ 8398 w 10374"/>
                <a:gd name="connsiteY1" fmla="*/ 0 h 10114"/>
                <a:gd name="connsiteX2" fmla="*/ 10374 w 10374"/>
                <a:gd name="connsiteY2" fmla="*/ 10114 h 10114"/>
                <a:gd name="connsiteX3" fmla="*/ 0 w 10374"/>
                <a:gd name="connsiteY3" fmla="*/ 10000 h 10114"/>
                <a:gd name="connsiteX0" fmla="*/ 0 w 6309"/>
                <a:gd name="connsiteY0" fmla="*/ 10085 h 10114"/>
                <a:gd name="connsiteX1" fmla="*/ 4333 w 6309"/>
                <a:gd name="connsiteY1" fmla="*/ 0 h 10114"/>
                <a:gd name="connsiteX2" fmla="*/ 6309 w 6309"/>
                <a:gd name="connsiteY2" fmla="*/ 10114 h 10114"/>
                <a:gd name="connsiteX3" fmla="*/ 0 w 6309"/>
                <a:gd name="connsiteY3" fmla="*/ 10085 h 10114"/>
                <a:gd name="connsiteX0" fmla="*/ 0 w 10000"/>
                <a:gd name="connsiteY0" fmla="*/ 8590 h 8619"/>
                <a:gd name="connsiteX1" fmla="*/ 7321 w 10000"/>
                <a:gd name="connsiteY1" fmla="*/ 0 h 8619"/>
                <a:gd name="connsiteX2" fmla="*/ 10000 w 10000"/>
                <a:gd name="connsiteY2" fmla="*/ 8619 h 8619"/>
                <a:gd name="connsiteX3" fmla="*/ 0 w 10000"/>
                <a:gd name="connsiteY3" fmla="*/ 8590 h 8619"/>
                <a:gd name="connsiteX0" fmla="*/ 0 w 10070"/>
                <a:gd name="connsiteY0" fmla="*/ 9480 h 10000"/>
                <a:gd name="connsiteX1" fmla="*/ 7391 w 10070"/>
                <a:gd name="connsiteY1" fmla="*/ 0 h 10000"/>
                <a:gd name="connsiteX2" fmla="*/ 10070 w 10070"/>
                <a:gd name="connsiteY2" fmla="*/ 10000 h 10000"/>
                <a:gd name="connsiteX3" fmla="*/ 0 w 10070"/>
                <a:gd name="connsiteY3" fmla="*/ 9480 h 10000"/>
                <a:gd name="connsiteX0" fmla="*/ 0 w 10000"/>
                <a:gd name="connsiteY0" fmla="*/ 10014 h 10014"/>
                <a:gd name="connsiteX1" fmla="*/ 7321 w 10000"/>
                <a:gd name="connsiteY1" fmla="*/ 0 h 10014"/>
                <a:gd name="connsiteX2" fmla="*/ 10000 w 10000"/>
                <a:gd name="connsiteY2" fmla="*/ 10000 h 10014"/>
                <a:gd name="connsiteX3" fmla="*/ 0 w 10000"/>
                <a:gd name="connsiteY3" fmla="*/ 10014 h 10014"/>
                <a:gd name="connsiteX0" fmla="*/ 0 w 10000"/>
                <a:gd name="connsiteY0" fmla="*/ 19144 h 19144"/>
                <a:gd name="connsiteX1" fmla="*/ 4918 w 10000"/>
                <a:gd name="connsiteY1" fmla="*/ 0 h 19144"/>
                <a:gd name="connsiteX2" fmla="*/ 10000 w 10000"/>
                <a:gd name="connsiteY2" fmla="*/ 19130 h 19144"/>
                <a:gd name="connsiteX3" fmla="*/ 0 w 10000"/>
                <a:gd name="connsiteY3" fmla="*/ 19144 h 19144"/>
                <a:gd name="connsiteX0" fmla="*/ 0 w 11428"/>
                <a:gd name="connsiteY0" fmla="*/ 19144 h 19144"/>
                <a:gd name="connsiteX1" fmla="*/ 4918 w 11428"/>
                <a:gd name="connsiteY1" fmla="*/ 0 h 19144"/>
                <a:gd name="connsiteX2" fmla="*/ 11428 w 11428"/>
                <a:gd name="connsiteY2" fmla="*/ 18984 h 19144"/>
                <a:gd name="connsiteX3" fmla="*/ 0 w 11428"/>
                <a:gd name="connsiteY3" fmla="*/ 19144 h 19144"/>
                <a:gd name="connsiteX0" fmla="*/ 0 w 11289"/>
                <a:gd name="connsiteY0" fmla="*/ 19144 h 19144"/>
                <a:gd name="connsiteX1" fmla="*/ 4918 w 11289"/>
                <a:gd name="connsiteY1" fmla="*/ 0 h 19144"/>
                <a:gd name="connsiteX2" fmla="*/ 11289 w 11289"/>
                <a:gd name="connsiteY2" fmla="*/ 19130 h 19144"/>
                <a:gd name="connsiteX3" fmla="*/ 0 w 11289"/>
                <a:gd name="connsiteY3" fmla="*/ 19144 h 19144"/>
                <a:gd name="connsiteX0" fmla="*/ 1107 w 6371"/>
                <a:gd name="connsiteY0" fmla="*/ 19144 h 19144"/>
                <a:gd name="connsiteX1" fmla="*/ 0 w 6371"/>
                <a:gd name="connsiteY1" fmla="*/ 0 h 19144"/>
                <a:gd name="connsiteX2" fmla="*/ 6371 w 6371"/>
                <a:gd name="connsiteY2" fmla="*/ 19130 h 19144"/>
                <a:gd name="connsiteX3" fmla="*/ 1107 w 6371"/>
                <a:gd name="connsiteY3" fmla="*/ 19144 h 19144"/>
                <a:gd name="connsiteX0" fmla="*/ 1603 w 9865"/>
                <a:gd name="connsiteY0" fmla="*/ 9890 h 9890"/>
                <a:gd name="connsiteX1" fmla="*/ 0 w 9865"/>
                <a:gd name="connsiteY1" fmla="*/ 0 h 9890"/>
                <a:gd name="connsiteX2" fmla="*/ 9865 w 9865"/>
                <a:gd name="connsiteY2" fmla="*/ 9883 h 9890"/>
                <a:gd name="connsiteX3" fmla="*/ 1603 w 9865"/>
                <a:gd name="connsiteY3" fmla="*/ 9890 h 9890"/>
                <a:gd name="connsiteX0" fmla="*/ 1808 w 10183"/>
                <a:gd name="connsiteY0" fmla="*/ 10024 h 10024"/>
                <a:gd name="connsiteX1" fmla="*/ 0 w 10183"/>
                <a:gd name="connsiteY1" fmla="*/ 0 h 10024"/>
                <a:gd name="connsiteX2" fmla="*/ 10183 w 10183"/>
                <a:gd name="connsiteY2" fmla="*/ 10017 h 10024"/>
                <a:gd name="connsiteX3" fmla="*/ 1808 w 10183"/>
                <a:gd name="connsiteY3" fmla="*/ 10024 h 10024"/>
                <a:gd name="connsiteX0" fmla="*/ 1808 w 10663"/>
                <a:gd name="connsiteY0" fmla="*/ 10024 h 10024"/>
                <a:gd name="connsiteX1" fmla="*/ 0 w 10663"/>
                <a:gd name="connsiteY1" fmla="*/ 0 h 10024"/>
                <a:gd name="connsiteX2" fmla="*/ 10663 w 10663"/>
                <a:gd name="connsiteY2" fmla="*/ 9993 h 10024"/>
                <a:gd name="connsiteX3" fmla="*/ 1808 w 10663"/>
                <a:gd name="connsiteY3" fmla="*/ 10024 h 10024"/>
                <a:gd name="connsiteX0" fmla="*/ 1831 w 10663"/>
                <a:gd name="connsiteY0" fmla="*/ 10000 h 10000"/>
                <a:gd name="connsiteX1" fmla="*/ 0 w 10663"/>
                <a:gd name="connsiteY1" fmla="*/ 0 h 10000"/>
                <a:gd name="connsiteX2" fmla="*/ 10663 w 10663"/>
                <a:gd name="connsiteY2" fmla="*/ 9993 h 10000"/>
                <a:gd name="connsiteX3" fmla="*/ 1831 w 10663"/>
                <a:gd name="connsiteY3" fmla="*/ 10000 h 10000"/>
                <a:gd name="connsiteX0" fmla="*/ 1854 w 10663"/>
                <a:gd name="connsiteY0" fmla="*/ 9968 h 9993"/>
                <a:gd name="connsiteX1" fmla="*/ 0 w 10663"/>
                <a:gd name="connsiteY1" fmla="*/ 0 h 9993"/>
                <a:gd name="connsiteX2" fmla="*/ 10663 w 10663"/>
                <a:gd name="connsiteY2" fmla="*/ 9993 h 9993"/>
                <a:gd name="connsiteX3" fmla="*/ 1854 w 10663"/>
                <a:gd name="connsiteY3" fmla="*/ 9968 h 9993"/>
                <a:gd name="connsiteX0" fmla="*/ 1739 w 10000"/>
                <a:gd name="connsiteY0" fmla="*/ 9999 h 10000"/>
                <a:gd name="connsiteX1" fmla="*/ 0 w 10000"/>
                <a:gd name="connsiteY1" fmla="*/ 0 h 10000"/>
                <a:gd name="connsiteX2" fmla="*/ 10000 w 10000"/>
                <a:gd name="connsiteY2" fmla="*/ 10000 h 10000"/>
                <a:gd name="connsiteX3" fmla="*/ 1739 w 10000"/>
                <a:gd name="connsiteY3" fmla="*/ 999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0000">
                  <a:moveTo>
                    <a:pt x="1739" y="9999"/>
                  </a:moveTo>
                  <a:lnTo>
                    <a:pt x="0" y="0"/>
                  </a:lnTo>
                  <a:lnTo>
                    <a:pt x="10000" y="10000"/>
                  </a:lnTo>
                  <a:lnTo>
                    <a:pt x="1739" y="999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53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  <p:sp>
          <p:nvSpPr>
            <p:cNvPr id="7" name="Flowchart: Merge 5"/>
            <p:cNvSpPr/>
            <p:nvPr userDrawn="1"/>
          </p:nvSpPr>
          <p:spPr>
            <a:xfrm>
              <a:off x="5385531" y="-2"/>
              <a:ext cx="3757913" cy="3463428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5836"/>
                <a:gd name="connsiteY0" fmla="*/ 0 h 10000"/>
                <a:gd name="connsiteX1" fmla="*/ 5240 w 5836"/>
                <a:gd name="connsiteY1" fmla="*/ 24 h 10000"/>
                <a:gd name="connsiteX2" fmla="*/ 5836 w 5836"/>
                <a:gd name="connsiteY2" fmla="*/ 10000 h 10000"/>
                <a:gd name="connsiteX3" fmla="*/ 0 w 5836"/>
                <a:gd name="connsiteY3" fmla="*/ 0 h 10000"/>
                <a:gd name="connsiteX0" fmla="*/ 0 w 9005"/>
                <a:gd name="connsiteY0" fmla="*/ 0 h 8459"/>
                <a:gd name="connsiteX1" fmla="*/ 8979 w 9005"/>
                <a:gd name="connsiteY1" fmla="*/ 24 h 8459"/>
                <a:gd name="connsiteX2" fmla="*/ 6649 w 9005"/>
                <a:gd name="connsiteY2" fmla="*/ 8459 h 8459"/>
                <a:gd name="connsiteX3" fmla="*/ 0 w 9005"/>
                <a:gd name="connsiteY3" fmla="*/ 0 h 8459"/>
                <a:gd name="connsiteX0" fmla="*/ 0 w 10025"/>
                <a:gd name="connsiteY0" fmla="*/ 0 h 10000"/>
                <a:gd name="connsiteX1" fmla="*/ 9971 w 10025"/>
                <a:gd name="connsiteY1" fmla="*/ 28 h 10000"/>
                <a:gd name="connsiteX2" fmla="*/ 7384 w 10025"/>
                <a:gd name="connsiteY2" fmla="*/ 10000 h 10000"/>
                <a:gd name="connsiteX3" fmla="*/ 0 w 10025"/>
                <a:gd name="connsiteY3" fmla="*/ 0 h 10000"/>
                <a:gd name="connsiteX0" fmla="*/ 0 w 9971"/>
                <a:gd name="connsiteY0" fmla="*/ 0 h 10000"/>
                <a:gd name="connsiteX1" fmla="*/ 9971 w 9971"/>
                <a:gd name="connsiteY1" fmla="*/ 28 h 10000"/>
                <a:gd name="connsiteX2" fmla="*/ 7384 w 9971"/>
                <a:gd name="connsiteY2" fmla="*/ 10000 h 10000"/>
                <a:gd name="connsiteX3" fmla="*/ 0 w 9971"/>
                <a:gd name="connsiteY3" fmla="*/ 0 h 10000"/>
                <a:gd name="connsiteX0" fmla="*/ 0 w 13598"/>
                <a:gd name="connsiteY0" fmla="*/ 0 h 10000"/>
                <a:gd name="connsiteX1" fmla="*/ 13598 w 13598"/>
                <a:gd name="connsiteY1" fmla="*/ 3300 h 10000"/>
                <a:gd name="connsiteX2" fmla="*/ 7405 w 13598"/>
                <a:gd name="connsiteY2" fmla="*/ 10000 h 10000"/>
                <a:gd name="connsiteX3" fmla="*/ 0 w 13598"/>
                <a:gd name="connsiteY3" fmla="*/ 0 h 10000"/>
                <a:gd name="connsiteX0" fmla="*/ 0 w 13598"/>
                <a:gd name="connsiteY0" fmla="*/ 0 h 10034"/>
                <a:gd name="connsiteX1" fmla="*/ 13598 w 13598"/>
                <a:gd name="connsiteY1" fmla="*/ 3300 h 10034"/>
                <a:gd name="connsiteX2" fmla="*/ 7360 w 13598"/>
                <a:gd name="connsiteY2" fmla="*/ 10034 h 10034"/>
                <a:gd name="connsiteX3" fmla="*/ 0 w 13598"/>
                <a:gd name="connsiteY3" fmla="*/ 0 h 10034"/>
                <a:gd name="connsiteX0" fmla="*/ 0 w 13283"/>
                <a:gd name="connsiteY0" fmla="*/ 0 h 10034"/>
                <a:gd name="connsiteX1" fmla="*/ 13283 w 13283"/>
                <a:gd name="connsiteY1" fmla="*/ 2862 h 10034"/>
                <a:gd name="connsiteX2" fmla="*/ 7360 w 13283"/>
                <a:gd name="connsiteY2" fmla="*/ 10034 h 10034"/>
                <a:gd name="connsiteX3" fmla="*/ 0 w 13283"/>
                <a:gd name="connsiteY3" fmla="*/ 0 h 10034"/>
                <a:gd name="connsiteX0" fmla="*/ 0 w 13283"/>
                <a:gd name="connsiteY0" fmla="*/ 0 h 10945"/>
                <a:gd name="connsiteX1" fmla="*/ 13283 w 13283"/>
                <a:gd name="connsiteY1" fmla="*/ 2862 h 10945"/>
                <a:gd name="connsiteX2" fmla="*/ 7630 w 13283"/>
                <a:gd name="connsiteY2" fmla="*/ 10945 h 10945"/>
                <a:gd name="connsiteX3" fmla="*/ 0 w 13283"/>
                <a:gd name="connsiteY3" fmla="*/ 0 h 10945"/>
                <a:gd name="connsiteX0" fmla="*/ 0 w 14047"/>
                <a:gd name="connsiteY0" fmla="*/ 0 h 10945"/>
                <a:gd name="connsiteX1" fmla="*/ 14047 w 14047"/>
                <a:gd name="connsiteY1" fmla="*/ 2525 h 10945"/>
                <a:gd name="connsiteX2" fmla="*/ 7630 w 14047"/>
                <a:gd name="connsiteY2" fmla="*/ 10945 h 10945"/>
                <a:gd name="connsiteX3" fmla="*/ 0 w 14047"/>
                <a:gd name="connsiteY3" fmla="*/ 0 h 10945"/>
                <a:gd name="connsiteX0" fmla="*/ 0 w 14047"/>
                <a:gd name="connsiteY0" fmla="*/ 0 h 12665"/>
                <a:gd name="connsiteX1" fmla="*/ 14047 w 14047"/>
                <a:gd name="connsiteY1" fmla="*/ 2525 h 12665"/>
                <a:gd name="connsiteX2" fmla="*/ 9519 w 14047"/>
                <a:gd name="connsiteY2" fmla="*/ 12665 h 12665"/>
                <a:gd name="connsiteX3" fmla="*/ 0 w 14047"/>
                <a:gd name="connsiteY3" fmla="*/ 0 h 12665"/>
                <a:gd name="connsiteX0" fmla="*/ 0 w 21692"/>
                <a:gd name="connsiteY0" fmla="*/ 0 h 12631"/>
                <a:gd name="connsiteX1" fmla="*/ 21692 w 21692"/>
                <a:gd name="connsiteY1" fmla="*/ 2491 h 12631"/>
                <a:gd name="connsiteX2" fmla="*/ 17164 w 21692"/>
                <a:gd name="connsiteY2" fmla="*/ 12631 h 12631"/>
                <a:gd name="connsiteX3" fmla="*/ 0 w 21692"/>
                <a:gd name="connsiteY3" fmla="*/ 0 h 12631"/>
                <a:gd name="connsiteX0" fmla="*/ 0 w 21692"/>
                <a:gd name="connsiteY0" fmla="*/ 0 h 15093"/>
                <a:gd name="connsiteX1" fmla="*/ 21692 w 21692"/>
                <a:gd name="connsiteY1" fmla="*/ 2491 h 15093"/>
                <a:gd name="connsiteX2" fmla="*/ 16175 w 21692"/>
                <a:gd name="connsiteY2" fmla="*/ 15093 h 15093"/>
                <a:gd name="connsiteX3" fmla="*/ 0 w 21692"/>
                <a:gd name="connsiteY3" fmla="*/ 0 h 15093"/>
                <a:gd name="connsiteX0" fmla="*/ 0 w 20703"/>
                <a:gd name="connsiteY0" fmla="*/ 0 h 15093"/>
                <a:gd name="connsiteX1" fmla="*/ 20703 w 20703"/>
                <a:gd name="connsiteY1" fmla="*/ 4784 h 15093"/>
                <a:gd name="connsiteX2" fmla="*/ 16175 w 20703"/>
                <a:gd name="connsiteY2" fmla="*/ 15093 h 15093"/>
                <a:gd name="connsiteX3" fmla="*/ 0 w 20703"/>
                <a:gd name="connsiteY3" fmla="*/ 0 h 15093"/>
                <a:gd name="connsiteX0" fmla="*/ 0 w 20703"/>
                <a:gd name="connsiteY0" fmla="*/ 3548 h 18641"/>
                <a:gd name="connsiteX1" fmla="*/ 8241 w 20703"/>
                <a:gd name="connsiteY1" fmla="*/ 36 h 18641"/>
                <a:gd name="connsiteX2" fmla="*/ 20703 w 20703"/>
                <a:gd name="connsiteY2" fmla="*/ 8332 h 18641"/>
                <a:gd name="connsiteX3" fmla="*/ 16175 w 20703"/>
                <a:gd name="connsiteY3" fmla="*/ 18641 h 18641"/>
                <a:gd name="connsiteX4" fmla="*/ 0 w 20703"/>
                <a:gd name="connsiteY4" fmla="*/ 3548 h 18641"/>
                <a:gd name="connsiteX0" fmla="*/ 0 w 20703"/>
                <a:gd name="connsiteY0" fmla="*/ 3512 h 18605"/>
                <a:gd name="connsiteX1" fmla="*/ 8241 w 20703"/>
                <a:gd name="connsiteY1" fmla="*/ 0 h 18605"/>
                <a:gd name="connsiteX2" fmla="*/ 20703 w 20703"/>
                <a:gd name="connsiteY2" fmla="*/ 8296 h 18605"/>
                <a:gd name="connsiteX3" fmla="*/ 16175 w 20703"/>
                <a:gd name="connsiteY3" fmla="*/ 18605 h 18605"/>
                <a:gd name="connsiteX4" fmla="*/ 0 w 20703"/>
                <a:gd name="connsiteY4" fmla="*/ 3512 h 18605"/>
                <a:gd name="connsiteX0" fmla="*/ 0 w 20703"/>
                <a:gd name="connsiteY0" fmla="*/ 3512 h 18605"/>
                <a:gd name="connsiteX1" fmla="*/ 8241 w 20703"/>
                <a:gd name="connsiteY1" fmla="*/ 0 h 18605"/>
                <a:gd name="connsiteX2" fmla="*/ 20703 w 20703"/>
                <a:gd name="connsiteY2" fmla="*/ 8296 h 18605"/>
                <a:gd name="connsiteX3" fmla="*/ 16175 w 20703"/>
                <a:gd name="connsiteY3" fmla="*/ 18605 h 18605"/>
                <a:gd name="connsiteX4" fmla="*/ 0 w 20703"/>
                <a:gd name="connsiteY4" fmla="*/ 3512 h 18605"/>
                <a:gd name="connsiteX0" fmla="*/ 0 w 20703"/>
                <a:gd name="connsiteY0" fmla="*/ 3646 h 18739"/>
                <a:gd name="connsiteX1" fmla="*/ 8241 w 20703"/>
                <a:gd name="connsiteY1" fmla="*/ 0 h 18739"/>
                <a:gd name="connsiteX2" fmla="*/ 20703 w 20703"/>
                <a:gd name="connsiteY2" fmla="*/ 8430 h 18739"/>
                <a:gd name="connsiteX3" fmla="*/ 16175 w 20703"/>
                <a:gd name="connsiteY3" fmla="*/ 18739 h 18739"/>
                <a:gd name="connsiteX4" fmla="*/ 0 w 20703"/>
                <a:gd name="connsiteY4" fmla="*/ 3646 h 18739"/>
                <a:gd name="connsiteX0" fmla="*/ 0 w 17956"/>
                <a:gd name="connsiteY0" fmla="*/ 198 h 18739"/>
                <a:gd name="connsiteX1" fmla="*/ 5494 w 17956"/>
                <a:gd name="connsiteY1" fmla="*/ 0 h 18739"/>
                <a:gd name="connsiteX2" fmla="*/ 17956 w 17956"/>
                <a:gd name="connsiteY2" fmla="*/ 8430 h 18739"/>
                <a:gd name="connsiteX3" fmla="*/ 13428 w 17956"/>
                <a:gd name="connsiteY3" fmla="*/ 18739 h 18739"/>
                <a:gd name="connsiteX4" fmla="*/ 0 w 17956"/>
                <a:gd name="connsiteY4" fmla="*/ 198 h 18739"/>
                <a:gd name="connsiteX0" fmla="*/ 0 w 17956"/>
                <a:gd name="connsiteY0" fmla="*/ 108 h 18649"/>
                <a:gd name="connsiteX1" fmla="*/ 5375 w 17956"/>
                <a:gd name="connsiteY1" fmla="*/ 0 h 18649"/>
                <a:gd name="connsiteX2" fmla="*/ 17956 w 17956"/>
                <a:gd name="connsiteY2" fmla="*/ 8340 h 18649"/>
                <a:gd name="connsiteX3" fmla="*/ 13428 w 17956"/>
                <a:gd name="connsiteY3" fmla="*/ 18649 h 18649"/>
                <a:gd name="connsiteX4" fmla="*/ 0 w 17956"/>
                <a:gd name="connsiteY4" fmla="*/ 108 h 18649"/>
                <a:gd name="connsiteX0" fmla="*/ 6634 w 24590"/>
                <a:gd name="connsiteY0" fmla="*/ 108 h 15290"/>
                <a:gd name="connsiteX1" fmla="*/ 12009 w 24590"/>
                <a:gd name="connsiteY1" fmla="*/ 0 h 15290"/>
                <a:gd name="connsiteX2" fmla="*/ 24590 w 24590"/>
                <a:gd name="connsiteY2" fmla="*/ 8340 h 15290"/>
                <a:gd name="connsiteX3" fmla="*/ 0 w 24590"/>
                <a:gd name="connsiteY3" fmla="*/ 15290 h 15290"/>
                <a:gd name="connsiteX4" fmla="*/ 6634 w 24590"/>
                <a:gd name="connsiteY4" fmla="*/ 108 h 15290"/>
                <a:gd name="connsiteX0" fmla="*/ 6634 w 31337"/>
                <a:gd name="connsiteY0" fmla="*/ 108 h 20252"/>
                <a:gd name="connsiteX1" fmla="*/ 12009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6634 w 31337"/>
                <a:gd name="connsiteY4" fmla="*/ 108 h 20252"/>
                <a:gd name="connsiteX0" fmla="*/ 6634 w 31337"/>
                <a:gd name="connsiteY0" fmla="*/ 108 h 20252"/>
                <a:gd name="connsiteX1" fmla="*/ 20726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6634 w 31337"/>
                <a:gd name="connsiteY4" fmla="*/ 108 h 20252"/>
                <a:gd name="connsiteX0" fmla="*/ 13620 w 31337"/>
                <a:gd name="connsiteY0" fmla="*/ 18 h 20252"/>
                <a:gd name="connsiteX1" fmla="*/ 20726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13620 w 31337"/>
                <a:gd name="connsiteY4" fmla="*/ 18 h 20252"/>
                <a:gd name="connsiteX0" fmla="*/ 9142 w 26859"/>
                <a:gd name="connsiteY0" fmla="*/ 18 h 20252"/>
                <a:gd name="connsiteX1" fmla="*/ 16248 w 26859"/>
                <a:gd name="connsiteY1" fmla="*/ 0 h 20252"/>
                <a:gd name="connsiteX2" fmla="*/ 26859 w 26859"/>
                <a:gd name="connsiteY2" fmla="*/ 20252 h 20252"/>
                <a:gd name="connsiteX3" fmla="*/ 0 w 26859"/>
                <a:gd name="connsiteY3" fmla="*/ 13409 h 20252"/>
                <a:gd name="connsiteX4" fmla="*/ 9142 w 26859"/>
                <a:gd name="connsiteY4" fmla="*/ 18 h 20252"/>
                <a:gd name="connsiteX0" fmla="*/ 11530 w 29247"/>
                <a:gd name="connsiteY0" fmla="*/ 18 h 20252"/>
                <a:gd name="connsiteX1" fmla="*/ 18636 w 29247"/>
                <a:gd name="connsiteY1" fmla="*/ 0 h 20252"/>
                <a:gd name="connsiteX2" fmla="*/ 29247 w 29247"/>
                <a:gd name="connsiteY2" fmla="*/ 20252 h 20252"/>
                <a:gd name="connsiteX3" fmla="*/ 0 w 29247"/>
                <a:gd name="connsiteY3" fmla="*/ 15424 h 20252"/>
                <a:gd name="connsiteX4" fmla="*/ 11530 w 29247"/>
                <a:gd name="connsiteY4" fmla="*/ 18 h 20252"/>
                <a:gd name="connsiteX0" fmla="*/ 11530 w 29247"/>
                <a:gd name="connsiteY0" fmla="*/ 0 h 20234"/>
                <a:gd name="connsiteX1" fmla="*/ 17681 w 29247"/>
                <a:gd name="connsiteY1" fmla="*/ 1460 h 20234"/>
                <a:gd name="connsiteX2" fmla="*/ 29247 w 29247"/>
                <a:gd name="connsiteY2" fmla="*/ 20234 h 20234"/>
                <a:gd name="connsiteX3" fmla="*/ 0 w 29247"/>
                <a:gd name="connsiteY3" fmla="*/ 15406 h 20234"/>
                <a:gd name="connsiteX4" fmla="*/ 11530 w 29247"/>
                <a:gd name="connsiteY4" fmla="*/ 0 h 20234"/>
                <a:gd name="connsiteX0" fmla="*/ 11530 w 29247"/>
                <a:gd name="connsiteY0" fmla="*/ 18 h 20252"/>
                <a:gd name="connsiteX1" fmla="*/ 18577 w 29247"/>
                <a:gd name="connsiteY1" fmla="*/ 0 h 20252"/>
                <a:gd name="connsiteX2" fmla="*/ 29247 w 29247"/>
                <a:gd name="connsiteY2" fmla="*/ 20252 h 20252"/>
                <a:gd name="connsiteX3" fmla="*/ 0 w 29247"/>
                <a:gd name="connsiteY3" fmla="*/ 15424 h 20252"/>
                <a:gd name="connsiteX4" fmla="*/ 11530 w 29247"/>
                <a:gd name="connsiteY4" fmla="*/ 18 h 20252"/>
                <a:gd name="connsiteX0" fmla="*/ 11829 w 29247"/>
                <a:gd name="connsiteY0" fmla="*/ 0 h 20279"/>
                <a:gd name="connsiteX1" fmla="*/ 18577 w 29247"/>
                <a:gd name="connsiteY1" fmla="*/ 27 h 20279"/>
                <a:gd name="connsiteX2" fmla="*/ 29247 w 29247"/>
                <a:gd name="connsiteY2" fmla="*/ 20279 h 20279"/>
                <a:gd name="connsiteX3" fmla="*/ 0 w 29247"/>
                <a:gd name="connsiteY3" fmla="*/ 15451 h 20279"/>
                <a:gd name="connsiteX4" fmla="*/ 11829 w 29247"/>
                <a:gd name="connsiteY4" fmla="*/ 0 h 20279"/>
                <a:gd name="connsiteX0" fmla="*/ 11829 w 29247"/>
                <a:gd name="connsiteY0" fmla="*/ 0 h 19975"/>
                <a:gd name="connsiteX1" fmla="*/ 18577 w 29247"/>
                <a:gd name="connsiteY1" fmla="*/ 27 h 19975"/>
                <a:gd name="connsiteX2" fmla="*/ 29247 w 29247"/>
                <a:gd name="connsiteY2" fmla="*/ 19975 h 19975"/>
                <a:gd name="connsiteX3" fmla="*/ 0 w 29247"/>
                <a:gd name="connsiteY3" fmla="*/ 15451 h 19975"/>
                <a:gd name="connsiteX4" fmla="*/ 11829 w 29247"/>
                <a:gd name="connsiteY4" fmla="*/ 0 h 19975"/>
                <a:gd name="connsiteX0" fmla="*/ 11829 w 29202"/>
                <a:gd name="connsiteY0" fmla="*/ 0 h 20211"/>
                <a:gd name="connsiteX1" fmla="*/ 18577 w 29202"/>
                <a:gd name="connsiteY1" fmla="*/ 27 h 20211"/>
                <a:gd name="connsiteX2" fmla="*/ 29202 w 29202"/>
                <a:gd name="connsiteY2" fmla="*/ 20211 h 20211"/>
                <a:gd name="connsiteX3" fmla="*/ 0 w 29202"/>
                <a:gd name="connsiteY3" fmla="*/ 15451 h 20211"/>
                <a:gd name="connsiteX4" fmla="*/ 11829 w 29202"/>
                <a:gd name="connsiteY4" fmla="*/ 0 h 20211"/>
                <a:gd name="connsiteX0" fmla="*/ 11792 w 29202"/>
                <a:gd name="connsiteY0" fmla="*/ 0 h 20190"/>
                <a:gd name="connsiteX1" fmla="*/ 18577 w 29202"/>
                <a:gd name="connsiteY1" fmla="*/ 6 h 20190"/>
                <a:gd name="connsiteX2" fmla="*/ 29202 w 29202"/>
                <a:gd name="connsiteY2" fmla="*/ 20190 h 20190"/>
                <a:gd name="connsiteX3" fmla="*/ 0 w 29202"/>
                <a:gd name="connsiteY3" fmla="*/ 15430 h 20190"/>
                <a:gd name="connsiteX4" fmla="*/ 11792 w 29202"/>
                <a:gd name="connsiteY4" fmla="*/ 0 h 20190"/>
                <a:gd name="connsiteX0" fmla="*/ 11829 w 29202"/>
                <a:gd name="connsiteY0" fmla="*/ 15 h 20184"/>
                <a:gd name="connsiteX1" fmla="*/ 18577 w 29202"/>
                <a:gd name="connsiteY1" fmla="*/ 0 h 20184"/>
                <a:gd name="connsiteX2" fmla="*/ 29202 w 29202"/>
                <a:gd name="connsiteY2" fmla="*/ 20184 h 20184"/>
                <a:gd name="connsiteX3" fmla="*/ 0 w 29202"/>
                <a:gd name="connsiteY3" fmla="*/ 15424 h 20184"/>
                <a:gd name="connsiteX4" fmla="*/ 11829 w 29202"/>
                <a:gd name="connsiteY4" fmla="*/ 15 h 20184"/>
                <a:gd name="connsiteX0" fmla="*/ 11885 w 29202"/>
                <a:gd name="connsiteY0" fmla="*/ 5 h 20184"/>
                <a:gd name="connsiteX1" fmla="*/ 18577 w 29202"/>
                <a:gd name="connsiteY1" fmla="*/ 0 h 20184"/>
                <a:gd name="connsiteX2" fmla="*/ 29202 w 29202"/>
                <a:gd name="connsiteY2" fmla="*/ 20184 h 20184"/>
                <a:gd name="connsiteX3" fmla="*/ 0 w 29202"/>
                <a:gd name="connsiteY3" fmla="*/ 15424 h 20184"/>
                <a:gd name="connsiteX4" fmla="*/ 11885 w 29202"/>
                <a:gd name="connsiteY4" fmla="*/ 5 h 20184"/>
                <a:gd name="connsiteX0" fmla="*/ 11866 w 29202"/>
                <a:gd name="connsiteY0" fmla="*/ 0 h 20189"/>
                <a:gd name="connsiteX1" fmla="*/ 18577 w 29202"/>
                <a:gd name="connsiteY1" fmla="*/ 5 h 20189"/>
                <a:gd name="connsiteX2" fmla="*/ 29202 w 29202"/>
                <a:gd name="connsiteY2" fmla="*/ 20189 h 20189"/>
                <a:gd name="connsiteX3" fmla="*/ 0 w 29202"/>
                <a:gd name="connsiteY3" fmla="*/ 15429 h 20189"/>
                <a:gd name="connsiteX4" fmla="*/ 11866 w 29202"/>
                <a:gd name="connsiteY4" fmla="*/ 0 h 20189"/>
                <a:gd name="connsiteX0" fmla="*/ 11885 w 29202"/>
                <a:gd name="connsiteY0" fmla="*/ 0 h 20189"/>
                <a:gd name="connsiteX1" fmla="*/ 18577 w 29202"/>
                <a:gd name="connsiteY1" fmla="*/ 5 h 20189"/>
                <a:gd name="connsiteX2" fmla="*/ 29202 w 29202"/>
                <a:gd name="connsiteY2" fmla="*/ 20189 h 20189"/>
                <a:gd name="connsiteX3" fmla="*/ 0 w 29202"/>
                <a:gd name="connsiteY3" fmla="*/ 15429 h 20189"/>
                <a:gd name="connsiteX4" fmla="*/ 11885 w 29202"/>
                <a:gd name="connsiteY4" fmla="*/ 0 h 20189"/>
                <a:gd name="connsiteX0" fmla="*/ 11866 w 29202"/>
                <a:gd name="connsiteY0" fmla="*/ 16 h 20184"/>
                <a:gd name="connsiteX1" fmla="*/ 18577 w 29202"/>
                <a:gd name="connsiteY1" fmla="*/ 0 h 20184"/>
                <a:gd name="connsiteX2" fmla="*/ 29202 w 29202"/>
                <a:gd name="connsiteY2" fmla="*/ 20184 h 20184"/>
                <a:gd name="connsiteX3" fmla="*/ 0 w 29202"/>
                <a:gd name="connsiteY3" fmla="*/ 15424 h 20184"/>
                <a:gd name="connsiteX4" fmla="*/ 11866 w 29202"/>
                <a:gd name="connsiteY4" fmla="*/ 16 h 20184"/>
                <a:gd name="connsiteX0" fmla="*/ 11829 w 29202"/>
                <a:gd name="connsiteY0" fmla="*/ 16 h 20184"/>
                <a:gd name="connsiteX1" fmla="*/ 18577 w 29202"/>
                <a:gd name="connsiteY1" fmla="*/ 0 h 20184"/>
                <a:gd name="connsiteX2" fmla="*/ 29202 w 29202"/>
                <a:gd name="connsiteY2" fmla="*/ 20184 h 20184"/>
                <a:gd name="connsiteX3" fmla="*/ 0 w 29202"/>
                <a:gd name="connsiteY3" fmla="*/ 15424 h 20184"/>
                <a:gd name="connsiteX4" fmla="*/ 11829 w 29202"/>
                <a:gd name="connsiteY4" fmla="*/ 16 h 20184"/>
                <a:gd name="connsiteX0" fmla="*/ 11810 w 29202"/>
                <a:gd name="connsiteY0" fmla="*/ 0 h 20189"/>
                <a:gd name="connsiteX1" fmla="*/ 18577 w 29202"/>
                <a:gd name="connsiteY1" fmla="*/ 5 h 20189"/>
                <a:gd name="connsiteX2" fmla="*/ 29202 w 29202"/>
                <a:gd name="connsiteY2" fmla="*/ 20189 h 20189"/>
                <a:gd name="connsiteX3" fmla="*/ 0 w 29202"/>
                <a:gd name="connsiteY3" fmla="*/ 15429 h 20189"/>
                <a:gd name="connsiteX4" fmla="*/ 11810 w 29202"/>
                <a:gd name="connsiteY4" fmla="*/ 0 h 20189"/>
                <a:gd name="connsiteX0" fmla="*/ 11810 w 29202"/>
                <a:gd name="connsiteY0" fmla="*/ 5 h 20184"/>
                <a:gd name="connsiteX1" fmla="*/ 18577 w 29202"/>
                <a:gd name="connsiteY1" fmla="*/ 0 h 20184"/>
                <a:gd name="connsiteX2" fmla="*/ 29202 w 29202"/>
                <a:gd name="connsiteY2" fmla="*/ 20184 h 20184"/>
                <a:gd name="connsiteX3" fmla="*/ 0 w 29202"/>
                <a:gd name="connsiteY3" fmla="*/ 15424 h 20184"/>
                <a:gd name="connsiteX4" fmla="*/ 11810 w 29202"/>
                <a:gd name="connsiteY4" fmla="*/ 5 h 20184"/>
                <a:gd name="connsiteX0" fmla="*/ 11810 w 29202"/>
                <a:gd name="connsiteY0" fmla="*/ 0 h 20179"/>
                <a:gd name="connsiteX1" fmla="*/ 18596 w 29202"/>
                <a:gd name="connsiteY1" fmla="*/ 5 h 20179"/>
                <a:gd name="connsiteX2" fmla="*/ 29202 w 29202"/>
                <a:gd name="connsiteY2" fmla="*/ 20179 h 20179"/>
                <a:gd name="connsiteX3" fmla="*/ 0 w 29202"/>
                <a:gd name="connsiteY3" fmla="*/ 15419 h 20179"/>
                <a:gd name="connsiteX4" fmla="*/ 11810 w 29202"/>
                <a:gd name="connsiteY4" fmla="*/ 0 h 20179"/>
                <a:gd name="connsiteX0" fmla="*/ 11810 w 29202"/>
                <a:gd name="connsiteY0" fmla="*/ 16 h 20195"/>
                <a:gd name="connsiteX1" fmla="*/ 18596 w 29202"/>
                <a:gd name="connsiteY1" fmla="*/ 0 h 20195"/>
                <a:gd name="connsiteX2" fmla="*/ 29202 w 29202"/>
                <a:gd name="connsiteY2" fmla="*/ 20195 h 20195"/>
                <a:gd name="connsiteX3" fmla="*/ 0 w 29202"/>
                <a:gd name="connsiteY3" fmla="*/ 15435 h 20195"/>
                <a:gd name="connsiteX4" fmla="*/ 11810 w 29202"/>
                <a:gd name="connsiteY4" fmla="*/ 16 h 20195"/>
                <a:gd name="connsiteX0" fmla="*/ 11810 w 29202"/>
                <a:gd name="connsiteY0" fmla="*/ 6 h 20185"/>
                <a:gd name="connsiteX1" fmla="*/ 18577 w 29202"/>
                <a:gd name="connsiteY1" fmla="*/ 0 h 20185"/>
                <a:gd name="connsiteX2" fmla="*/ 29202 w 29202"/>
                <a:gd name="connsiteY2" fmla="*/ 20185 h 20185"/>
                <a:gd name="connsiteX3" fmla="*/ 0 w 29202"/>
                <a:gd name="connsiteY3" fmla="*/ 15425 h 20185"/>
                <a:gd name="connsiteX4" fmla="*/ 11810 w 29202"/>
                <a:gd name="connsiteY4" fmla="*/ 6 h 20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02" h="20185">
                  <a:moveTo>
                    <a:pt x="11810" y="6"/>
                  </a:moveTo>
                  <a:lnTo>
                    <a:pt x="18577" y="0"/>
                  </a:lnTo>
                  <a:lnTo>
                    <a:pt x="29202" y="20185"/>
                  </a:lnTo>
                  <a:lnTo>
                    <a:pt x="0" y="15425"/>
                  </a:lnTo>
                  <a:lnTo>
                    <a:pt x="11810" y="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65000">
                  <a:schemeClr val="bg2">
                    <a:lumMod val="20000"/>
                    <a:lumOff val="8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  <p:sp>
          <p:nvSpPr>
            <p:cNvPr id="8" name="Flowchart: Merge 5"/>
            <p:cNvSpPr/>
            <p:nvPr userDrawn="1"/>
          </p:nvSpPr>
          <p:spPr>
            <a:xfrm>
              <a:off x="5382350" y="-2"/>
              <a:ext cx="911250" cy="2649064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5836"/>
                <a:gd name="connsiteY0" fmla="*/ 0 h 10000"/>
                <a:gd name="connsiteX1" fmla="*/ 5240 w 5836"/>
                <a:gd name="connsiteY1" fmla="*/ 24 h 10000"/>
                <a:gd name="connsiteX2" fmla="*/ 5836 w 5836"/>
                <a:gd name="connsiteY2" fmla="*/ 10000 h 10000"/>
                <a:gd name="connsiteX3" fmla="*/ 0 w 5836"/>
                <a:gd name="connsiteY3" fmla="*/ 0 h 10000"/>
                <a:gd name="connsiteX0" fmla="*/ 0 w 9005"/>
                <a:gd name="connsiteY0" fmla="*/ 0 h 8459"/>
                <a:gd name="connsiteX1" fmla="*/ 8979 w 9005"/>
                <a:gd name="connsiteY1" fmla="*/ 24 h 8459"/>
                <a:gd name="connsiteX2" fmla="*/ 6649 w 9005"/>
                <a:gd name="connsiteY2" fmla="*/ 8459 h 8459"/>
                <a:gd name="connsiteX3" fmla="*/ 0 w 9005"/>
                <a:gd name="connsiteY3" fmla="*/ 0 h 8459"/>
                <a:gd name="connsiteX0" fmla="*/ 0 w 10025"/>
                <a:gd name="connsiteY0" fmla="*/ 0 h 10000"/>
                <a:gd name="connsiteX1" fmla="*/ 9971 w 10025"/>
                <a:gd name="connsiteY1" fmla="*/ 28 h 10000"/>
                <a:gd name="connsiteX2" fmla="*/ 7384 w 10025"/>
                <a:gd name="connsiteY2" fmla="*/ 10000 h 10000"/>
                <a:gd name="connsiteX3" fmla="*/ 0 w 10025"/>
                <a:gd name="connsiteY3" fmla="*/ 0 h 10000"/>
                <a:gd name="connsiteX0" fmla="*/ 0 w 9971"/>
                <a:gd name="connsiteY0" fmla="*/ 0 h 10000"/>
                <a:gd name="connsiteX1" fmla="*/ 9971 w 9971"/>
                <a:gd name="connsiteY1" fmla="*/ 28 h 10000"/>
                <a:gd name="connsiteX2" fmla="*/ 7384 w 9971"/>
                <a:gd name="connsiteY2" fmla="*/ 10000 h 10000"/>
                <a:gd name="connsiteX3" fmla="*/ 0 w 9971"/>
                <a:gd name="connsiteY3" fmla="*/ 0 h 10000"/>
                <a:gd name="connsiteX0" fmla="*/ 0 w 13598"/>
                <a:gd name="connsiteY0" fmla="*/ 0 h 10000"/>
                <a:gd name="connsiteX1" fmla="*/ 13598 w 13598"/>
                <a:gd name="connsiteY1" fmla="*/ 3300 h 10000"/>
                <a:gd name="connsiteX2" fmla="*/ 7405 w 13598"/>
                <a:gd name="connsiteY2" fmla="*/ 10000 h 10000"/>
                <a:gd name="connsiteX3" fmla="*/ 0 w 13598"/>
                <a:gd name="connsiteY3" fmla="*/ 0 h 10000"/>
                <a:gd name="connsiteX0" fmla="*/ 0 w 13598"/>
                <a:gd name="connsiteY0" fmla="*/ 0 h 10034"/>
                <a:gd name="connsiteX1" fmla="*/ 13598 w 13598"/>
                <a:gd name="connsiteY1" fmla="*/ 3300 h 10034"/>
                <a:gd name="connsiteX2" fmla="*/ 7360 w 13598"/>
                <a:gd name="connsiteY2" fmla="*/ 10034 h 10034"/>
                <a:gd name="connsiteX3" fmla="*/ 0 w 13598"/>
                <a:gd name="connsiteY3" fmla="*/ 0 h 10034"/>
                <a:gd name="connsiteX0" fmla="*/ 0 w 13283"/>
                <a:gd name="connsiteY0" fmla="*/ 0 h 10034"/>
                <a:gd name="connsiteX1" fmla="*/ 13283 w 13283"/>
                <a:gd name="connsiteY1" fmla="*/ 2862 h 10034"/>
                <a:gd name="connsiteX2" fmla="*/ 7360 w 13283"/>
                <a:gd name="connsiteY2" fmla="*/ 10034 h 10034"/>
                <a:gd name="connsiteX3" fmla="*/ 0 w 13283"/>
                <a:gd name="connsiteY3" fmla="*/ 0 h 10034"/>
                <a:gd name="connsiteX0" fmla="*/ 0 w 13283"/>
                <a:gd name="connsiteY0" fmla="*/ 0 h 10945"/>
                <a:gd name="connsiteX1" fmla="*/ 13283 w 13283"/>
                <a:gd name="connsiteY1" fmla="*/ 2862 h 10945"/>
                <a:gd name="connsiteX2" fmla="*/ 7630 w 13283"/>
                <a:gd name="connsiteY2" fmla="*/ 10945 h 10945"/>
                <a:gd name="connsiteX3" fmla="*/ 0 w 13283"/>
                <a:gd name="connsiteY3" fmla="*/ 0 h 10945"/>
                <a:gd name="connsiteX0" fmla="*/ 0 w 14047"/>
                <a:gd name="connsiteY0" fmla="*/ 0 h 10945"/>
                <a:gd name="connsiteX1" fmla="*/ 14047 w 14047"/>
                <a:gd name="connsiteY1" fmla="*/ 2525 h 10945"/>
                <a:gd name="connsiteX2" fmla="*/ 7630 w 14047"/>
                <a:gd name="connsiteY2" fmla="*/ 10945 h 10945"/>
                <a:gd name="connsiteX3" fmla="*/ 0 w 14047"/>
                <a:gd name="connsiteY3" fmla="*/ 0 h 10945"/>
                <a:gd name="connsiteX0" fmla="*/ 0 w 14047"/>
                <a:gd name="connsiteY0" fmla="*/ 0 h 12665"/>
                <a:gd name="connsiteX1" fmla="*/ 14047 w 14047"/>
                <a:gd name="connsiteY1" fmla="*/ 2525 h 12665"/>
                <a:gd name="connsiteX2" fmla="*/ 9519 w 14047"/>
                <a:gd name="connsiteY2" fmla="*/ 12665 h 12665"/>
                <a:gd name="connsiteX3" fmla="*/ 0 w 14047"/>
                <a:gd name="connsiteY3" fmla="*/ 0 h 12665"/>
                <a:gd name="connsiteX0" fmla="*/ 0 w 21692"/>
                <a:gd name="connsiteY0" fmla="*/ 0 h 12631"/>
                <a:gd name="connsiteX1" fmla="*/ 21692 w 21692"/>
                <a:gd name="connsiteY1" fmla="*/ 2491 h 12631"/>
                <a:gd name="connsiteX2" fmla="*/ 17164 w 21692"/>
                <a:gd name="connsiteY2" fmla="*/ 12631 h 12631"/>
                <a:gd name="connsiteX3" fmla="*/ 0 w 21692"/>
                <a:gd name="connsiteY3" fmla="*/ 0 h 12631"/>
                <a:gd name="connsiteX0" fmla="*/ 0 w 21692"/>
                <a:gd name="connsiteY0" fmla="*/ 0 h 15093"/>
                <a:gd name="connsiteX1" fmla="*/ 21692 w 21692"/>
                <a:gd name="connsiteY1" fmla="*/ 2491 h 15093"/>
                <a:gd name="connsiteX2" fmla="*/ 16175 w 21692"/>
                <a:gd name="connsiteY2" fmla="*/ 15093 h 15093"/>
                <a:gd name="connsiteX3" fmla="*/ 0 w 21692"/>
                <a:gd name="connsiteY3" fmla="*/ 0 h 15093"/>
                <a:gd name="connsiteX0" fmla="*/ 0 w 20703"/>
                <a:gd name="connsiteY0" fmla="*/ 0 h 15093"/>
                <a:gd name="connsiteX1" fmla="*/ 20703 w 20703"/>
                <a:gd name="connsiteY1" fmla="*/ 4784 h 15093"/>
                <a:gd name="connsiteX2" fmla="*/ 16175 w 20703"/>
                <a:gd name="connsiteY2" fmla="*/ 15093 h 15093"/>
                <a:gd name="connsiteX3" fmla="*/ 0 w 20703"/>
                <a:gd name="connsiteY3" fmla="*/ 0 h 15093"/>
                <a:gd name="connsiteX0" fmla="*/ 0 w 26864"/>
                <a:gd name="connsiteY0" fmla="*/ 0 h 15093"/>
                <a:gd name="connsiteX1" fmla="*/ 26864 w 26864"/>
                <a:gd name="connsiteY1" fmla="*/ 4076 h 15093"/>
                <a:gd name="connsiteX2" fmla="*/ 16175 w 26864"/>
                <a:gd name="connsiteY2" fmla="*/ 15093 h 15093"/>
                <a:gd name="connsiteX3" fmla="*/ 0 w 26864"/>
                <a:gd name="connsiteY3" fmla="*/ 0 h 15093"/>
                <a:gd name="connsiteX0" fmla="*/ 0 w 26864"/>
                <a:gd name="connsiteY0" fmla="*/ 0 h 15262"/>
                <a:gd name="connsiteX1" fmla="*/ 26864 w 26864"/>
                <a:gd name="connsiteY1" fmla="*/ 4076 h 15262"/>
                <a:gd name="connsiteX2" fmla="*/ 18244 w 26864"/>
                <a:gd name="connsiteY2" fmla="*/ 15262 h 15262"/>
                <a:gd name="connsiteX3" fmla="*/ 0 w 26864"/>
                <a:gd name="connsiteY3" fmla="*/ 0 h 15262"/>
                <a:gd name="connsiteX0" fmla="*/ 0 w 12653"/>
                <a:gd name="connsiteY0" fmla="*/ 0 h 15262"/>
                <a:gd name="connsiteX1" fmla="*/ 12653 w 12653"/>
                <a:gd name="connsiteY1" fmla="*/ 4076 h 15262"/>
                <a:gd name="connsiteX2" fmla="*/ 4033 w 12653"/>
                <a:gd name="connsiteY2" fmla="*/ 15262 h 15262"/>
                <a:gd name="connsiteX3" fmla="*/ 0 w 12653"/>
                <a:gd name="connsiteY3" fmla="*/ 0 h 15262"/>
                <a:gd name="connsiteX0" fmla="*/ 0 w 12653"/>
                <a:gd name="connsiteY0" fmla="*/ 0 h 15296"/>
                <a:gd name="connsiteX1" fmla="*/ 12653 w 12653"/>
                <a:gd name="connsiteY1" fmla="*/ 4076 h 15296"/>
                <a:gd name="connsiteX2" fmla="*/ 4078 w 12653"/>
                <a:gd name="connsiteY2" fmla="*/ 15296 h 15296"/>
                <a:gd name="connsiteX3" fmla="*/ 0 w 12653"/>
                <a:gd name="connsiteY3" fmla="*/ 0 h 15296"/>
                <a:gd name="connsiteX0" fmla="*/ 0 w 13238"/>
                <a:gd name="connsiteY0" fmla="*/ 0 h 15397"/>
                <a:gd name="connsiteX1" fmla="*/ 13238 w 13238"/>
                <a:gd name="connsiteY1" fmla="*/ 4177 h 15397"/>
                <a:gd name="connsiteX2" fmla="*/ 4663 w 13238"/>
                <a:gd name="connsiteY2" fmla="*/ 15397 h 15397"/>
                <a:gd name="connsiteX3" fmla="*/ 0 w 13238"/>
                <a:gd name="connsiteY3" fmla="*/ 0 h 15397"/>
                <a:gd name="connsiteX0" fmla="*/ 4466 w 8575"/>
                <a:gd name="connsiteY0" fmla="*/ 0 h 15464"/>
                <a:gd name="connsiteX1" fmla="*/ 8575 w 8575"/>
                <a:gd name="connsiteY1" fmla="*/ 4244 h 15464"/>
                <a:gd name="connsiteX2" fmla="*/ 0 w 8575"/>
                <a:gd name="connsiteY2" fmla="*/ 15464 h 15464"/>
                <a:gd name="connsiteX3" fmla="*/ 4466 w 8575"/>
                <a:gd name="connsiteY3" fmla="*/ 0 h 15464"/>
                <a:gd name="connsiteX0" fmla="*/ 5208 w 8164"/>
                <a:gd name="connsiteY0" fmla="*/ 0 h 10000"/>
                <a:gd name="connsiteX1" fmla="*/ 8164 w 8164"/>
                <a:gd name="connsiteY1" fmla="*/ 4096 h 10000"/>
                <a:gd name="connsiteX2" fmla="*/ 0 w 8164"/>
                <a:gd name="connsiteY2" fmla="*/ 10000 h 10000"/>
                <a:gd name="connsiteX3" fmla="*/ 5208 w 8164"/>
                <a:gd name="connsiteY3" fmla="*/ 0 h 10000"/>
                <a:gd name="connsiteX0" fmla="*/ 6485 w 10106"/>
                <a:gd name="connsiteY0" fmla="*/ 0 h 10027"/>
                <a:gd name="connsiteX1" fmla="*/ 10106 w 10106"/>
                <a:gd name="connsiteY1" fmla="*/ 4096 h 10027"/>
                <a:gd name="connsiteX2" fmla="*/ 0 w 10106"/>
                <a:gd name="connsiteY2" fmla="*/ 10027 h 10027"/>
                <a:gd name="connsiteX3" fmla="*/ 6485 w 10106"/>
                <a:gd name="connsiteY3" fmla="*/ 0 h 1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06" h="10027">
                  <a:moveTo>
                    <a:pt x="6485" y="0"/>
                  </a:moveTo>
                  <a:lnTo>
                    <a:pt x="10106" y="4096"/>
                  </a:lnTo>
                  <a:lnTo>
                    <a:pt x="0" y="10027"/>
                  </a:lnTo>
                  <a:lnTo>
                    <a:pt x="6485" y="0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2">
                    <a:lumMod val="40000"/>
                    <a:lumOff val="60000"/>
                  </a:schemeClr>
                </a:gs>
                <a:gs pos="31000">
                  <a:srgbClr val="E3DDD7"/>
                </a:gs>
                <a:gs pos="98000">
                  <a:schemeClr val="accent2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</p:grpSp>
      <p:cxnSp>
        <p:nvCxnSpPr>
          <p:cNvPr id="9" name="Straight Connector 14"/>
          <p:cNvCxnSpPr/>
          <p:nvPr userDrawn="1"/>
        </p:nvCxnSpPr>
        <p:spPr>
          <a:xfrm>
            <a:off x="644525" y="6196013"/>
            <a:ext cx="0" cy="222250"/>
          </a:xfrm>
          <a:prstGeom prst="line">
            <a:avLst/>
          </a:prstGeom>
          <a:ln w="3175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263" y="6229350"/>
            <a:ext cx="655637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419824" y="410804"/>
            <a:ext cx="4505205" cy="202702"/>
          </a:xfrm>
        </p:spPr>
        <p:txBody>
          <a:bodyPr lIns="1800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19824" y="613506"/>
            <a:ext cx="4505205" cy="35361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8"/>
          </p:nvPr>
        </p:nvSpPr>
        <p:spPr/>
        <p:txBody>
          <a:bodyPr/>
          <a:lstStyle>
            <a:lvl1pPr>
              <a:defRPr>
                <a:solidFill>
                  <a:srgbClr val="353535"/>
                </a:solidFill>
              </a:defRPr>
            </a:lvl1pPr>
          </a:lstStyle>
          <a:p>
            <a:pPr>
              <a:defRPr/>
            </a:pPr>
            <a:fld id="{BC6195B3-FD98-4224-AA71-6995BB00A098}" type="datetime4">
              <a:rPr lang="en-US"/>
              <a:pPr>
                <a:defRPr/>
              </a:pPr>
              <a:t>July 14, 2014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COWI POWERPOINT PRESENTATION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rgbClr val="353535"/>
                </a:solidFill>
              </a:defRPr>
            </a:lvl1pPr>
          </a:lstStyle>
          <a:p>
            <a:pPr>
              <a:defRPr/>
            </a:pPr>
            <a:fld id="{EBA93B3C-4F6B-4952-851F-93550C9D5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7865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B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erge 5"/>
          <p:cNvSpPr/>
          <p:nvPr userDrawn="1"/>
        </p:nvSpPr>
        <p:spPr>
          <a:xfrm>
            <a:off x="4878388" y="-1588"/>
            <a:ext cx="1604962" cy="270510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129"/>
              <a:gd name="connsiteX1" fmla="*/ 10000 w 10000"/>
              <a:gd name="connsiteY1" fmla="*/ 0 h 10129"/>
              <a:gd name="connsiteX2" fmla="*/ 8372 w 10000"/>
              <a:gd name="connsiteY2" fmla="*/ 10129 h 10129"/>
              <a:gd name="connsiteX3" fmla="*/ 0 w 10000"/>
              <a:gd name="connsiteY3" fmla="*/ 0 h 10129"/>
              <a:gd name="connsiteX0" fmla="*/ 0 w 8372"/>
              <a:gd name="connsiteY0" fmla="*/ 0 h 10129"/>
              <a:gd name="connsiteX1" fmla="*/ 8254 w 8372"/>
              <a:gd name="connsiteY1" fmla="*/ 1199 h 10129"/>
              <a:gd name="connsiteX2" fmla="*/ 8372 w 8372"/>
              <a:gd name="connsiteY2" fmla="*/ 10129 h 10129"/>
              <a:gd name="connsiteX3" fmla="*/ 0 w 8372"/>
              <a:gd name="connsiteY3" fmla="*/ 0 h 10129"/>
              <a:gd name="connsiteX0" fmla="*/ 0 w 9859"/>
              <a:gd name="connsiteY0" fmla="*/ 0 h 8499"/>
              <a:gd name="connsiteX1" fmla="*/ 9859 w 9859"/>
              <a:gd name="connsiteY1" fmla="*/ 1184 h 8499"/>
              <a:gd name="connsiteX2" fmla="*/ 6096 w 9859"/>
              <a:gd name="connsiteY2" fmla="*/ 8499 h 8499"/>
              <a:gd name="connsiteX3" fmla="*/ 0 w 9859"/>
              <a:gd name="connsiteY3" fmla="*/ 0 h 8499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8978"/>
              <a:gd name="connsiteY0" fmla="*/ 0 h 10000"/>
              <a:gd name="connsiteX1" fmla="*/ 8978 w 8978"/>
              <a:gd name="connsiteY1" fmla="*/ 2587 h 10000"/>
              <a:gd name="connsiteX2" fmla="*/ 6183 w 8978"/>
              <a:gd name="connsiteY2" fmla="*/ 10000 h 10000"/>
              <a:gd name="connsiteX3" fmla="*/ 0 w 8978"/>
              <a:gd name="connsiteY3" fmla="*/ 0 h 10000"/>
              <a:gd name="connsiteX0" fmla="*/ 0 w 10000"/>
              <a:gd name="connsiteY0" fmla="*/ 0 h 9179"/>
              <a:gd name="connsiteX1" fmla="*/ 10000 w 10000"/>
              <a:gd name="connsiteY1" fmla="*/ 2587 h 9179"/>
              <a:gd name="connsiteX2" fmla="*/ 6782 w 10000"/>
              <a:gd name="connsiteY2" fmla="*/ 9179 h 9179"/>
              <a:gd name="connsiteX3" fmla="*/ 0 w 10000"/>
              <a:gd name="connsiteY3" fmla="*/ 0 h 9179"/>
              <a:gd name="connsiteX0" fmla="*/ 0 w 9359"/>
              <a:gd name="connsiteY0" fmla="*/ 0 h 10000"/>
              <a:gd name="connsiteX1" fmla="*/ 9359 w 9359"/>
              <a:gd name="connsiteY1" fmla="*/ 2818 h 10000"/>
              <a:gd name="connsiteX2" fmla="*/ 6782 w 9359"/>
              <a:gd name="connsiteY2" fmla="*/ 10000 h 10000"/>
              <a:gd name="connsiteX3" fmla="*/ 0 w 9359"/>
              <a:gd name="connsiteY3" fmla="*/ 0 h 10000"/>
              <a:gd name="connsiteX0" fmla="*/ 0 w 10182"/>
              <a:gd name="connsiteY0" fmla="*/ 0 h 10000"/>
              <a:gd name="connsiteX1" fmla="*/ 10182 w 10182"/>
              <a:gd name="connsiteY1" fmla="*/ 2683 h 10000"/>
              <a:gd name="connsiteX2" fmla="*/ 7247 w 10182"/>
              <a:gd name="connsiteY2" fmla="*/ 10000 h 10000"/>
              <a:gd name="connsiteX3" fmla="*/ 0 w 10182"/>
              <a:gd name="connsiteY3" fmla="*/ 0 h 10000"/>
              <a:gd name="connsiteX0" fmla="*/ 0 w 11804"/>
              <a:gd name="connsiteY0" fmla="*/ 2547 h 12547"/>
              <a:gd name="connsiteX1" fmla="*/ 11804 w 11804"/>
              <a:gd name="connsiteY1" fmla="*/ 0 h 12547"/>
              <a:gd name="connsiteX2" fmla="*/ 7247 w 11804"/>
              <a:gd name="connsiteY2" fmla="*/ 12547 h 12547"/>
              <a:gd name="connsiteX3" fmla="*/ 0 w 11804"/>
              <a:gd name="connsiteY3" fmla="*/ 2547 h 12547"/>
              <a:gd name="connsiteX0" fmla="*/ 0 w 11804"/>
              <a:gd name="connsiteY0" fmla="*/ 2547 h 11734"/>
              <a:gd name="connsiteX1" fmla="*/ 11804 w 11804"/>
              <a:gd name="connsiteY1" fmla="*/ 0 h 11734"/>
              <a:gd name="connsiteX2" fmla="*/ 9359 w 11804"/>
              <a:gd name="connsiteY2" fmla="*/ 11734 h 11734"/>
              <a:gd name="connsiteX3" fmla="*/ 0 w 11804"/>
              <a:gd name="connsiteY3" fmla="*/ 2547 h 11734"/>
              <a:gd name="connsiteX0" fmla="*/ 0 w 3469"/>
              <a:gd name="connsiteY0" fmla="*/ 12059 h 12059"/>
              <a:gd name="connsiteX1" fmla="*/ 3469 w 3469"/>
              <a:gd name="connsiteY1" fmla="*/ 0 h 12059"/>
              <a:gd name="connsiteX2" fmla="*/ 1024 w 3469"/>
              <a:gd name="connsiteY2" fmla="*/ 11734 h 12059"/>
              <a:gd name="connsiteX3" fmla="*/ 0 w 3469"/>
              <a:gd name="connsiteY3" fmla="*/ 12059 h 12059"/>
              <a:gd name="connsiteX0" fmla="*/ 0 w 12137"/>
              <a:gd name="connsiteY0" fmla="*/ 8786 h 9730"/>
              <a:gd name="connsiteX1" fmla="*/ 12137 w 12137"/>
              <a:gd name="connsiteY1" fmla="*/ 0 h 9730"/>
              <a:gd name="connsiteX2" fmla="*/ 5089 w 12137"/>
              <a:gd name="connsiteY2" fmla="*/ 9730 h 9730"/>
              <a:gd name="connsiteX3" fmla="*/ 0 w 12137"/>
              <a:gd name="connsiteY3" fmla="*/ 8786 h 9730"/>
              <a:gd name="connsiteX0" fmla="*/ 0 w 10000"/>
              <a:gd name="connsiteY0" fmla="*/ 9030 h 14042"/>
              <a:gd name="connsiteX1" fmla="*/ 10000 w 10000"/>
              <a:gd name="connsiteY1" fmla="*/ 0 h 14042"/>
              <a:gd name="connsiteX2" fmla="*/ 1868 w 10000"/>
              <a:gd name="connsiteY2" fmla="*/ 14042 h 14042"/>
              <a:gd name="connsiteX3" fmla="*/ 0 w 10000"/>
              <a:gd name="connsiteY3" fmla="*/ 9030 h 14042"/>
              <a:gd name="connsiteX0" fmla="*/ 0 w 10133"/>
              <a:gd name="connsiteY0" fmla="*/ 9053 h 14065"/>
              <a:gd name="connsiteX1" fmla="*/ 10133 w 10133"/>
              <a:gd name="connsiteY1" fmla="*/ 0 h 14065"/>
              <a:gd name="connsiteX2" fmla="*/ 1868 w 10133"/>
              <a:gd name="connsiteY2" fmla="*/ 14065 h 14065"/>
              <a:gd name="connsiteX3" fmla="*/ 0 w 10133"/>
              <a:gd name="connsiteY3" fmla="*/ 9053 h 14065"/>
              <a:gd name="connsiteX0" fmla="*/ 0 w 10133"/>
              <a:gd name="connsiteY0" fmla="*/ 9053 h 14087"/>
              <a:gd name="connsiteX1" fmla="*/ 10133 w 10133"/>
              <a:gd name="connsiteY1" fmla="*/ 0 h 14087"/>
              <a:gd name="connsiteX2" fmla="*/ 2484 w 10133"/>
              <a:gd name="connsiteY2" fmla="*/ 14087 h 14087"/>
              <a:gd name="connsiteX3" fmla="*/ 0 w 10133"/>
              <a:gd name="connsiteY3" fmla="*/ 9053 h 14087"/>
              <a:gd name="connsiteX0" fmla="*/ 0 w 14153"/>
              <a:gd name="connsiteY0" fmla="*/ 5845 h 14087"/>
              <a:gd name="connsiteX1" fmla="*/ 14153 w 14153"/>
              <a:gd name="connsiteY1" fmla="*/ 0 h 14087"/>
              <a:gd name="connsiteX2" fmla="*/ 6504 w 14153"/>
              <a:gd name="connsiteY2" fmla="*/ 14087 h 14087"/>
              <a:gd name="connsiteX3" fmla="*/ 0 w 14153"/>
              <a:gd name="connsiteY3" fmla="*/ 5845 h 14087"/>
              <a:gd name="connsiteX0" fmla="*/ 0 w 14153"/>
              <a:gd name="connsiteY0" fmla="*/ 5845 h 10237"/>
              <a:gd name="connsiteX1" fmla="*/ 14153 w 14153"/>
              <a:gd name="connsiteY1" fmla="*/ 0 h 10237"/>
              <a:gd name="connsiteX2" fmla="*/ 4802 w 14153"/>
              <a:gd name="connsiteY2" fmla="*/ 10237 h 10237"/>
              <a:gd name="connsiteX3" fmla="*/ 0 w 14153"/>
              <a:gd name="connsiteY3" fmla="*/ 5845 h 10237"/>
              <a:gd name="connsiteX0" fmla="*/ 0 w 14153"/>
              <a:gd name="connsiteY0" fmla="*/ 5845 h 7759"/>
              <a:gd name="connsiteX1" fmla="*/ 14153 w 14153"/>
              <a:gd name="connsiteY1" fmla="*/ 0 h 7759"/>
              <a:gd name="connsiteX2" fmla="*/ 7648 w 14153"/>
              <a:gd name="connsiteY2" fmla="*/ 7759 h 7759"/>
              <a:gd name="connsiteX3" fmla="*/ 0 w 14153"/>
              <a:gd name="connsiteY3" fmla="*/ 5845 h 7759"/>
              <a:gd name="connsiteX0" fmla="*/ 0 w 9067"/>
              <a:gd name="connsiteY0" fmla="*/ 5480 h 7947"/>
              <a:gd name="connsiteX1" fmla="*/ 9067 w 9067"/>
              <a:gd name="connsiteY1" fmla="*/ 0 h 7947"/>
              <a:gd name="connsiteX2" fmla="*/ 5404 w 9067"/>
              <a:gd name="connsiteY2" fmla="*/ 7947 h 7947"/>
              <a:gd name="connsiteX3" fmla="*/ 0 w 9067"/>
              <a:gd name="connsiteY3" fmla="*/ 5480 h 7947"/>
              <a:gd name="connsiteX0" fmla="*/ 0 w 9703"/>
              <a:gd name="connsiteY0" fmla="*/ 0 h 12578"/>
              <a:gd name="connsiteX1" fmla="*/ 9703 w 9703"/>
              <a:gd name="connsiteY1" fmla="*/ 2578 h 12578"/>
              <a:gd name="connsiteX2" fmla="*/ 5663 w 9703"/>
              <a:gd name="connsiteY2" fmla="*/ 12578 h 12578"/>
              <a:gd name="connsiteX3" fmla="*/ 0 w 9703"/>
              <a:gd name="connsiteY3" fmla="*/ 0 h 12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3" h="12578">
                <a:moveTo>
                  <a:pt x="0" y="0"/>
                </a:moveTo>
                <a:lnTo>
                  <a:pt x="9703" y="2578"/>
                </a:lnTo>
                <a:lnTo>
                  <a:pt x="5663" y="1257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6000">
                <a:schemeClr val="accent5"/>
              </a:gs>
              <a:gs pos="36000">
                <a:schemeClr val="accent5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sp>
        <p:nvSpPr>
          <p:cNvPr id="5" name="Flowchart: Merge 5"/>
          <p:cNvSpPr/>
          <p:nvPr userDrawn="1"/>
        </p:nvSpPr>
        <p:spPr>
          <a:xfrm>
            <a:off x="4319588" y="5302250"/>
            <a:ext cx="2965450" cy="155892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129"/>
              <a:gd name="connsiteX1" fmla="*/ 10000 w 10000"/>
              <a:gd name="connsiteY1" fmla="*/ 0 h 10129"/>
              <a:gd name="connsiteX2" fmla="*/ 8372 w 10000"/>
              <a:gd name="connsiteY2" fmla="*/ 10129 h 10129"/>
              <a:gd name="connsiteX3" fmla="*/ 0 w 10000"/>
              <a:gd name="connsiteY3" fmla="*/ 0 h 10129"/>
              <a:gd name="connsiteX0" fmla="*/ 0 w 8372"/>
              <a:gd name="connsiteY0" fmla="*/ 0 h 10129"/>
              <a:gd name="connsiteX1" fmla="*/ 8254 w 8372"/>
              <a:gd name="connsiteY1" fmla="*/ 1199 h 10129"/>
              <a:gd name="connsiteX2" fmla="*/ 8372 w 8372"/>
              <a:gd name="connsiteY2" fmla="*/ 10129 h 10129"/>
              <a:gd name="connsiteX3" fmla="*/ 0 w 8372"/>
              <a:gd name="connsiteY3" fmla="*/ 0 h 10129"/>
              <a:gd name="connsiteX0" fmla="*/ 0 w 9859"/>
              <a:gd name="connsiteY0" fmla="*/ 0 h 8499"/>
              <a:gd name="connsiteX1" fmla="*/ 9859 w 9859"/>
              <a:gd name="connsiteY1" fmla="*/ 1184 h 8499"/>
              <a:gd name="connsiteX2" fmla="*/ 6096 w 9859"/>
              <a:gd name="connsiteY2" fmla="*/ 8499 h 8499"/>
              <a:gd name="connsiteX3" fmla="*/ 0 w 9859"/>
              <a:gd name="connsiteY3" fmla="*/ 0 h 8499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8978"/>
              <a:gd name="connsiteY0" fmla="*/ 0 h 10000"/>
              <a:gd name="connsiteX1" fmla="*/ 8978 w 8978"/>
              <a:gd name="connsiteY1" fmla="*/ 2587 h 10000"/>
              <a:gd name="connsiteX2" fmla="*/ 6183 w 8978"/>
              <a:gd name="connsiteY2" fmla="*/ 10000 h 10000"/>
              <a:gd name="connsiteX3" fmla="*/ 0 w 8978"/>
              <a:gd name="connsiteY3" fmla="*/ 0 h 10000"/>
              <a:gd name="connsiteX0" fmla="*/ 0 w 10000"/>
              <a:gd name="connsiteY0" fmla="*/ 0 h 9179"/>
              <a:gd name="connsiteX1" fmla="*/ 10000 w 10000"/>
              <a:gd name="connsiteY1" fmla="*/ 2587 h 9179"/>
              <a:gd name="connsiteX2" fmla="*/ 6782 w 10000"/>
              <a:gd name="connsiteY2" fmla="*/ 9179 h 9179"/>
              <a:gd name="connsiteX3" fmla="*/ 0 w 10000"/>
              <a:gd name="connsiteY3" fmla="*/ 0 h 9179"/>
              <a:gd name="connsiteX0" fmla="*/ 0 w 9359"/>
              <a:gd name="connsiteY0" fmla="*/ 0 h 10000"/>
              <a:gd name="connsiteX1" fmla="*/ 9359 w 9359"/>
              <a:gd name="connsiteY1" fmla="*/ 2818 h 10000"/>
              <a:gd name="connsiteX2" fmla="*/ 6782 w 9359"/>
              <a:gd name="connsiteY2" fmla="*/ 10000 h 10000"/>
              <a:gd name="connsiteX3" fmla="*/ 0 w 9359"/>
              <a:gd name="connsiteY3" fmla="*/ 0 h 10000"/>
              <a:gd name="connsiteX0" fmla="*/ 0 w 10182"/>
              <a:gd name="connsiteY0" fmla="*/ 0 h 10000"/>
              <a:gd name="connsiteX1" fmla="*/ 10182 w 10182"/>
              <a:gd name="connsiteY1" fmla="*/ 2683 h 10000"/>
              <a:gd name="connsiteX2" fmla="*/ 7247 w 10182"/>
              <a:gd name="connsiteY2" fmla="*/ 10000 h 10000"/>
              <a:gd name="connsiteX3" fmla="*/ 0 w 10182"/>
              <a:gd name="connsiteY3" fmla="*/ 0 h 10000"/>
              <a:gd name="connsiteX0" fmla="*/ 0 w 11804"/>
              <a:gd name="connsiteY0" fmla="*/ 2547 h 12547"/>
              <a:gd name="connsiteX1" fmla="*/ 11804 w 11804"/>
              <a:gd name="connsiteY1" fmla="*/ 0 h 12547"/>
              <a:gd name="connsiteX2" fmla="*/ 7247 w 11804"/>
              <a:gd name="connsiteY2" fmla="*/ 12547 h 12547"/>
              <a:gd name="connsiteX3" fmla="*/ 0 w 11804"/>
              <a:gd name="connsiteY3" fmla="*/ 2547 h 12547"/>
              <a:gd name="connsiteX0" fmla="*/ 0 w 11804"/>
              <a:gd name="connsiteY0" fmla="*/ 2547 h 11734"/>
              <a:gd name="connsiteX1" fmla="*/ 11804 w 11804"/>
              <a:gd name="connsiteY1" fmla="*/ 0 h 11734"/>
              <a:gd name="connsiteX2" fmla="*/ 9359 w 11804"/>
              <a:gd name="connsiteY2" fmla="*/ 11734 h 11734"/>
              <a:gd name="connsiteX3" fmla="*/ 0 w 11804"/>
              <a:gd name="connsiteY3" fmla="*/ 2547 h 11734"/>
              <a:gd name="connsiteX0" fmla="*/ 0 w 3469"/>
              <a:gd name="connsiteY0" fmla="*/ 12059 h 12059"/>
              <a:gd name="connsiteX1" fmla="*/ 3469 w 3469"/>
              <a:gd name="connsiteY1" fmla="*/ 0 h 12059"/>
              <a:gd name="connsiteX2" fmla="*/ 1024 w 3469"/>
              <a:gd name="connsiteY2" fmla="*/ 11734 h 12059"/>
              <a:gd name="connsiteX3" fmla="*/ 0 w 3469"/>
              <a:gd name="connsiteY3" fmla="*/ 12059 h 12059"/>
              <a:gd name="connsiteX0" fmla="*/ 0 w 12137"/>
              <a:gd name="connsiteY0" fmla="*/ 8786 h 9730"/>
              <a:gd name="connsiteX1" fmla="*/ 12137 w 12137"/>
              <a:gd name="connsiteY1" fmla="*/ 0 h 9730"/>
              <a:gd name="connsiteX2" fmla="*/ 5089 w 12137"/>
              <a:gd name="connsiteY2" fmla="*/ 9730 h 9730"/>
              <a:gd name="connsiteX3" fmla="*/ 0 w 12137"/>
              <a:gd name="connsiteY3" fmla="*/ 8786 h 9730"/>
              <a:gd name="connsiteX0" fmla="*/ 0 w 10000"/>
              <a:gd name="connsiteY0" fmla="*/ 9030 h 14042"/>
              <a:gd name="connsiteX1" fmla="*/ 10000 w 10000"/>
              <a:gd name="connsiteY1" fmla="*/ 0 h 14042"/>
              <a:gd name="connsiteX2" fmla="*/ 1868 w 10000"/>
              <a:gd name="connsiteY2" fmla="*/ 14042 h 14042"/>
              <a:gd name="connsiteX3" fmla="*/ 0 w 10000"/>
              <a:gd name="connsiteY3" fmla="*/ 9030 h 14042"/>
              <a:gd name="connsiteX0" fmla="*/ 0 w 10133"/>
              <a:gd name="connsiteY0" fmla="*/ 9053 h 14065"/>
              <a:gd name="connsiteX1" fmla="*/ 10133 w 10133"/>
              <a:gd name="connsiteY1" fmla="*/ 0 h 14065"/>
              <a:gd name="connsiteX2" fmla="*/ 1868 w 10133"/>
              <a:gd name="connsiteY2" fmla="*/ 14065 h 14065"/>
              <a:gd name="connsiteX3" fmla="*/ 0 w 10133"/>
              <a:gd name="connsiteY3" fmla="*/ 9053 h 14065"/>
              <a:gd name="connsiteX0" fmla="*/ 0 w 10133"/>
              <a:gd name="connsiteY0" fmla="*/ 9053 h 14087"/>
              <a:gd name="connsiteX1" fmla="*/ 10133 w 10133"/>
              <a:gd name="connsiteY1" fmla="*/ 0 h 14087"/>
              <a:gd name="connsiteX2" fmla="*/ 2484 w 10133"/>
              <a:gd name="connsiteY2" fmla="*/ 14087 h 14087"/>
              <a:gd name="connsiteX3" fmla="*/ 0 w 10133"/>
              <a:gd name="connsiteY3" fmla="*/ 9053 h 14087"/>
              <a:gd name="connsiteX0" fmla="*/ 0 w 14153"/>
              <a:gd name="connsiteY0" fmla="*/ 5845 h 14087"/>
              <a:gd name="connsiteX1" fmla="*/ 14153 w 14153"/>
              <a:gd name="connsiteY1" fmla="*/ 0 h 14087"/>
              <a:gd name="connsiteX2" fmla="*/ 6504 w 14153"/>
              <a:gd name="connsiteY2" fmla="*/ 14087 h 14087"/>
              <a:gd name="connsiteX3" fmla="*/ 0 w 14153"/>
              <a:gd name="connsiteY3" fmla="*/ 5845 h 14087"/>
              <a:gd name="connsiteX0" fmla="*/ 0 w 14153"/>
              <a:gd name="connsiteY0" fmla="*/ 5845 h 10237"/>
              <a:gd name="connsiteX1" fmla="*/ 14153 w 14153"/>
              <a:gd name="connsiteY1" fmla="*/ 0 h 10237"/>
              <a:gd name="connsiteX2" fmla="*/ 4802 w 14153"/>
              <a:gd name="connsiteY2" fmla="*/ 10237 h 10237"/>
              <a:gd name="connsiteX3" fmla="*/ 0 w 14153"/>
              <a:gd name="connsiteY3" fmla="*/ 5845 h 10237"/>
              <a:gd name="connsiteX0" fmla="*/ 0 w 14153"/>
              <a:gd name="connsiteY0" fmla="*/ 5845 h 7759"/>
              <a:gd name="connsiteX1" fmla="*/ 14153 w 14153"/>
              <a:gd name="connsiteY1" fmla="*/ 0 h 7759"/>
              <a:gd name="connsiteX2" fmla="*/ 7648 w 14153"/>
              <a:gd name="connsiteY2" fmla="*/ 7759 h 7759"/>
              <a:gd name="connsiteX3" fmla="*/ 0 w 14153"/>
              <a:gd name="connsiteY3" fmla="*/ 5845 h 7759"/>
              <a:gd name="connsiteX0" fmla="*/ 0 w 9067"/>
              <a:gd name="connsiteY0" fmla="*/ 5480 h 7947"/>
              <a:gd name="connsiteX1" fmla="*/ 9067 w 9067"/>
              <a:gd name="connsiteY1" fmla="*/ 0 h 7947"/>
              <a:gd name="connsiteX2" fmla="*/ 5404 w 9067"/>
              <a:gd name="connsiteY2" fmla="*/ 7947 h 7947"/>
              <a:gd name="connsiteX3" fmla="*/ 0 w 9067"/>
              <a:gd name="connsiteY3" fmla="*/ 5480 h 7947"/>
              <a:gd name="connsiteX0" fmla="*/ 0 w 9703"/>
              <a:gd name="connsiteY0" fmla="*/ 0 h 12578"/>
              <a:gd name="connsiteX1" fmla="*/ 9703 w 9703"/>
              <a:gd name="connsiteY1" fmla="*/ 2578 h 12578"/>
              <a:gd name="connsiteX2" fmla="*/ 5663 w 9703"/>
              <a:gd name="connsiteY2" fmla="*/ 12578 h 12578"/>
              <a:gd name="connsiteX3" fmla="*/ 0 w 9703"/>
              <a:gd name="connsiteY3" fmla="*/ 0 h 12578"/>
              <a:gd name="connsiteX0" fmla="*/ 0 w 4368"/>
              <a:gd name="connsiteY0" fmla="*/ 0 h 12397"/>
              <a:gd name="connsiteX1" fmla="*/ 4368 w 4368"/>
              <a:gd name="connsiteY1" fmla="*/ 4447 h 12397"/>
              <a:gd name="connsiteX2" fmla="*/ 204 w 4368"/>
              <a:gd name="connsiteY2" fmla="*/ 12397 h 12397"/>
              <a:gd name="connsiteX3" fmla="*/ 0 w 4368"/>
              <a:gd name="connsiteY3" fmla="*/ 0 h 12397"/>
              <a:gd name="connsiteX0" fmla="*/ 0 w 9029"/>
              <a:gd name="connsiteY0" fmla="*/ 0 h 10000"/>
              <a:gd name="connsiteX1" fmla="*/ 9029 w 9029"/>
              <a:gd name="connsiteY1" fmla="*/ 526 h 10000"/>
              <a:gd name="connsiteX2" fmla="*/ 467 w 9029"/>
              <a:gd name="connsiteY2" fmla="*/ 10000 h 10000"/>
              <a:gd name="connsiteX3" fmla="*/ 0 w 9029"/>
              <a:gd name="connsiteY3" fmla="*/ 0 h 10000"/>
              <a:gd name="connsiteX0" fmla="*/ 0 w 11571"/>
              <a:gd name="connsiteY0" fmla="*/ 0 h 8527"/>
              <a:gd name="connsiteX1" fmla="*/ 10000 w 11571"/>
              <a:gd name="connsiteY1" fmla="*/ 526 h 8527"/>
              <a:gd name="connsiteX2" fmla="*/ 11571 w 11571"/>
              <a:gd name="connsiteY2" fmla="*/ 8527 h 8527"/>
              <a:gd name="connsiteX3" fmla="*/ 0 w 11571"/>
              <a:gd name="connsiteY3" fmla="*/ 0 h 8527"/>
              <a:gd name="connsiteX0" fmla="*/ 0 w 10000"/>
              <a:gd name="connsiteY0" fmla="*/ 0 h 10000"/>
              <a:gd name="connsiteX1" fmla="*/ 8642 w 10000"/>
              <a:gd name="connsiteY1" fmla="*/ 617 h 10000"/>
              <a:gd name="connsiteX2" fmla="*/ 10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8642 w 10000"/>
              <a:gd name="connsiteY1" fmla="*/ 617 h 10000"/>
              <a:gd name="connsiteX2" fmla="*/ 10000 w 10000"/>
              <a:gd name="connsiteY2" fmla="*/ 10000 h 10000"/>
              <a:gd name="connsiteX3" fmla="*/ 0 w 10000"/>
              <a:gd name="connsiteY3" fmla="*/ 0 h 10000"/>
              <a:gd name="connsiteX0" fmla="*/ 0 w 10258"/>
              <a:gd name="connsiteY0" fmla="*/ 0 h 10216"/>
              <a:gd name="connsiteX1" fmla="*/ 8900 w 10258"/>
              <a:gd name="connsiteY1" fmla="*/ 833 h 10216"/>
              <a:gd name="connsiteX2" fmla="*/ 10258 w 10258"/>
              <a:gd name="connsiteY2" fmla="*/ 10216 h 10216"/>
              <a:gd name="connsiteX3" fmla="*/ 0 w 10258"/>
              <a:gd name="connsiteY3" fmla="*/ 0 h 10216"/>
              <a:gd name="connsiteX0" fmla="*/ 0 w 9845"/>
              <a:gd name="connsiteY0" fmla="*/ 0 h 9892"/>
              <a:gd name="connsiteX1" fmla="*/ 8900 w 9845"/>
              <a:gd name="connsiteY1" fmla="*/ 833 h 9892"/>
              <a:gd name="connsiteX2" fmla="*/ 9845 w 9845"/>
              <a:gd name="connsiteY2" fmla="*/ 9892 h 9892"/>
              <a:gd name="connsiteX3" fmla="*/ 0 w 9845"/>
              <a:gd name="connsiteY3" fmla="*/ 0 h 9892"/>
              <a:gd name="connsiteX0" fmla="*/ 0 w 13079"/>
              <a:gd name="connsiteY0" fmla="*/ 0 h 10000"/>
              <a:gd name="connsiteX1" fmla="*/ 13079 w 13079"/>
              <a:gd name="connsiteY1" fmla="*/ 6926 h 10000"/>
              <a:gd name="connsiteX2" fmla="*/ 10000 w 13079"/>
              <a:gd name="connsiteY2" fmla="*/ 10000 h 10000"/>
              <a:gd name="connsiteX3" fmla="*/ 0 w 13079"/>
              <a:gd name="connsiteY3" fmla="*/ 0 h 10000"/>
              <a:gd name="connsiteX0" fmla="*/ 0 w 10247"/>
              <a:gd name="connsiteY0" fmla="*/ 0 h 10000"/>
              <a:gd name="connsiteX1" fmla="*/ 10247 w 10247"/>
              <a:gd name="connsiteY1" fmla="*/ 2724 h 10000"/>
              <a:gd name="connsiteX2" fmla="*/ 10000 w 10247"/>
              <a:gd name="connsiteY2" fmla="*/ 10000 h 10000"/>
              <a:gd name="connsiteX3" fmla="*/ 0 w 10247"/>
              <a:gd name="connsiteY3" fmla="*/ 0 h 10000"/>
              <a:gd name="connsiteX0" fmla="*/ 0 w 14758"/>
              <a:gd name="connsiteY0" fmla="*/ 0 h 10000"/>
              <a:gd name="connsiteX1" fmla="*/ 14758 w 14758"/>
              <a:gd name="connsiteY1" fmla="*/ 4170 h 10000"/>
              <a:gd name="connsiteX2" fmla="*/ 10000 w 14758"/>
              <a:gd name="connsiteY2" fmla="*/ 10000 h 10000"/>
              <a:gd name="connsiteX3" fmla="*/ 0 w 14758"/>
              <a:gd name="connsiteY3" fmla="*/ 0 h 10000"/>
              <a:gd name="connsiteX0" fmla="*/ 0 w 14758"/>
              <a:gd name="connsiteY0" fmla="*/ 0 h 10000"/>
              <a:gd name="connsiteX1" fmla="*/ 14758 w 14758"/>
              <a:gd name="connsiteY1" fmla="*/ 4170 h 10000"/>
              <a:gd name="connsiteX2" fmla="*/ 10000 w 14758"/>
              <a:gd name="connsiteY2" fmla="*/ 10000 h 10000"/>
              <a:gd name="connsiteX3" fmla="*/ 0 w 14758"/>
              <a:gd name="connsiteY3" fmla="*/ 0 h 10000"/>
              <a:gd name="connsiteX0" fmla="*/ 0 w 14758"/>
              <a:gd name="connsiteY0" fmla="*/ 0 h 10000"/>
              <a:gd name="connsiteX1" fmla="*/ 14758 w 14758"/>
              <a:gd name="connsiteY1" fmla="*/ 4170 h 10000"/>
              <a:gd name="connsiteX2" fmla="*/ 10000 w 14758"/>
              <a:gd name="connsiteY2" fmla="*/ 10000 h 10000"/>
              <a:gd name="connsiteX3" fmla="*/ 0 w 14758"/>
              <a:gd name="connsiteY3" fmla="*/ 0 h 10000"/>
              <a:gd name="connsiteX0" fmla="*/ 0 w 19793"/>
              <a:gd name="connsiteY0" fmla="*/ 2924 h 5830"/>
              <a:gd name="connsiteX1" fmla="*/ 19793 w 19793"/>
              <a:gd name="connsiteY1" fmla="*/ 0 h 5830"/>
              <a:gd name="connsiteX2" fmla="*/ 15035 w 19793"/>
              <a:gd name="connsiteY2" fmla="*/ 5830 h 5830"/>
              <a:gd name="connsiteX3" fmla="*/ 0 w 19793"/>
              <a:gd name="connsiteY3" fmla="*/ 2924 h 5830"/>
              <a:gd name="connsiteX0" fmla="*/ 0 w 10000"/>
              <a:gd name="connsiteY0" fmla="*/ 5015 h 9532"/>
              <a:gd name="connsiteX1" fmla="*/ 10000 w 10000"/>
              <a:gd name="connsiteY1" fmla="*/ 0 h 9532"/>
              <a:gd name="connsiteX2" fmla="*/ 5688 w 10000"/>
              <a:gd name="connsiteY2" fmla="*/ 9532 h 9532"/>
              <a:gd name="connsiteX3" fmla="*/ 0 w 10000"/>
              <a:gd name="connsiteY3" fmla="*/ 5015 h 9532"/>
              <a:gd name="connsiteX0" fmla="*/ 0 w 10053"/>
              <a:gd name="connsiteY0" fmla="*/ 5212 h 9951"/>
              <a:gd name="connsiteX1" fmla="*/ 10053 w 10053"/>
              <a:gd name="connsiteY1" fmla="*/ 0 h 9951"/>
              <a:gd name="connsiteX2" fmla="*/ 5688 w 10053"/>
              <a:gd name="connsiteY2" fmla="*/ 9951 h 9951"/>
              <a:gd name="connsiteX3" fmla="*/ 0 w 10053"/>
              <a:gd name="connsiteY3" fmla="*/ 5212 h 9951"/>
              <a:gd name="connsiteX0" fmla="*/ 1379 w 11379"/>
              <a:gd name="connsiteY0" fmla="*/ 5238 h 10194"/>
              <a:gd name="connsiteX1" fmla="*/ 11379 w 11379"/>
              <a:gd name="connsiteY1" fmla="*/ 0 h 10194"/>
              <a:gd name="connsiteX2" fmla="*/ 7037 w 11379"/>
              <a:gd name="connsiteY2" fmla="*/ 10000 h 10194"/>
              <a:gd name="connsiteX3" fmla="*/ 0 w 11379"/>
              <a:gd name="connsiteY3" fmla="*/ 9958 h 10194"/>
              <a:gd name="connsiteX4" fmla="*/ 1379 w 11379"/>
              <a:gd name="connsiteY4" fmla="*/ 5238 h 10194"/>
              <a:gd name="connsiteX0" fmla="*/ 1379 w 11379"/>
              <a:gd name="connsiteY0" fmla="*/ 5238 h 10000"/>
              <a:gd name="connsiteX1" fmla="*/ 11379 w 11379"/>
              <a:gd name="connsiteY1" fmla="*/ 0 h 10000"/>
              <a:gd name="connsiteX2" fmla="*/ 7037 w 11379"/>
              <a:gd name="connsiteY2" fmla="*/ 10000 h 10000"/>
              <a:gd name="connsiteX3" fmla="*/ 0 w 11379"/>
              <a:gd name="connsiteY3" fmla="*/ 9958 h 10000"/>
              <a:gd name="connsiteX4" fmla="*/ 1379 w 11379"/>
              <a:gd name="connsiteY4" fmla="*/ 5238 h 10000"/>
              <a:gd name="connsiteX0" fmla="*/ 1379 w 11379"/>
              <a:gd name="connsiteY0" fmla="*/ 5238 h 10000"/>
              <a:gd name="connsiteX1" fmla="*/ 11379 w 11379"/>
              <a:gd name="connsiteY1" fmla="*/ 0 h 10000"/>
              <a:gd name="connsiteX2" fmla="*/ 7037 w 11379"/>
              <a:gd name="connsiteY2" fmla="*/ 10000 h 10000"/>
              <a:gd name="connsiteX3" fmla="*/ 0 w 11379"/>
              <a:gd name="connsiteY3" fmla="*/ 9958 h 10000"/>
              <a:gd name="connsiteX4" fmla="*/ 1379 w 11379"/>
              <a:gd name="connsiteY4" fmla="*/ 5238 h 10000"/>
              <a:gd name="connsiteX0" fmla="*/ 0 w 13506"/>
              <a:gd name="connsiteY0" fmla="*/ 7014 h 10000"/>
              <a:gd name="connsiteX1" fmla="*/ 13506 w 13506"/>
              <a:gd name="connsiteY1" fmla="*/ 0 h 10000"/>
              <a:gd name="connsiteX2" fmla="*/ 9164 w 13506"/>
              <a:gd name="connsiteY2" fmla="*/ 10000 h 10000"/>
              <a:gd name="connsiteX3" fmla="*/ 2127 w 13506"/>
              <a:gd name="connsiteY3" fmla="*/ 9958 h 10000"/>
              <a:gd name="connsiteX4" fmla="*/ 0 w 13506"/>
              <a:gd name="connsiteY4" fmla="*/ 7014 h 10000"/>
              <a:gd name="connsiteX0" fmla="*/ 0 w 13506"/>
              <a:gd name="connsiteY0" fmla="*/ 7014 h 9968"/>
              <a:gd name="connsiteX1" fmla="*/ 13506 w 13506"/>
              <a:gd name="connsiteY1" fmla="*/ 0 h 9968"/>
              <a:gd name="connsiteX2" fmla="*/ 9152 w 13506"/>
              <a:gd name="connsiteY2" fmla="*/ 9968 h 9968"/>
              <a:gd name="connsiteX3" fmla="*/ 2127 w 13506"/>
              <a:gd name="connsiteY3" fmla="*/ 9958 h 9968"/>
              <a:gd name="connsiteX4" fmla="*/ 0 w 13506"/>
              <a:gd name="connsiteY4" fmla="*/ 7014 h 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06" h="9968">
                <a:moveTo>
                  <a:pt x="0" y="7014"/>
                </a:moveTo>
                <a:lnTo>
                  <a:pt x="13506" y="0"/>
                </a:lnTo>
                <a:lnTo>
                  <a:pt x="9152" y="9968"/>
                </a:lnTo>
                <a:lnTo>
                  <a:pt x="2127" y="9958"/>
                </a:lnTo>
                <a:lnTo>
                  <a:pt x="0" y="7014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75000"/>
                </a:schemeClr>
              </a:gs>
              <a:gs pos="68000">
                <a:schemeClr val="accent5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sp>
        <p:nvSpPr>
          <p:cNvPr id="6" name="Flowchart: Merge 5"/>
          <p:cNvSpPr/>
          <p:nvPr userDrawn="1"/>
        </p:nvSpPr>
        <p:spPr>
          <a:xfrm>
            <a:off x="3611563" y="0"/>
            <a:ext cx="5532437" cy="666750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129"/>
              <a:gd name="connsiteX1" fmla="*/ 10000 w 10000"/>
              <a:gd name="connsiteY1" fmla="*/ 0 h 10129"/>
              <a:gd name="connsiteX2" fmla="*/ 8372 w 10000"/>
              <a:gd name="connsiteY2" fmla="*/ 10129 h 10129"/>
              <a:gd name="connsiteX3" fmla="*/ 0 w 10000"/>
              <a:gd name="connsiteY3" fmla="*/ 0 h 10129"/>
              <a:gd name="connsiteX0" fmla="*/ 0 w 8372"/>
              <a:gd name="connsiteY0" fmla="*/ 0 h 10129"/>
              <a:gd name="connsiteX1" fmla="*/ 8254 w 8372"/>
              <a:gd name="connsiteY1" fmla="*/ 1199 h 10129"/>
              <a:gd name="connsiteX2" fmla="*/ 8372 w 8372"/>
              <a:gd name="connsiteY2" fmla="*/ 10129 h 10129"/>
              <a:gd name="connsiteX3" fmla="*/ 0 w 8372"/>
              <a:gd name="connsiteY3" fmla="*/ 0 h 10129"/>
              <a:gd name="connsiteX0" fmla="*/ 0 w 9859"/>
              <a:gd name="connsiteY0" fmla="*/ 0 h 8499"/>
              <a:gd name="connsiteX1" fmla="*/ 9859 w 9859"/>
              <a:gd name="connsiteY1" fmla="*/ 1184 h 8499"/>
              <a:gd name="connsiteX2" fmla="*/ 6096 w 9859"/>
              <a:gd name="connsiteY2" fmla="*/ 8499 h 8499"/>
              <a:gd name="connsiteX3" fmla="*/ 0 w 9859"/>
              <a:gd name="connsiteY3" fmla="*/ 0 h 8499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8978"/>
              <a:gd name="connsiteY0" fmla="*/ 0 h 10000"/>
              <a:gd name="connsiteX1" fmla="*/ 8978 w 8978"/>
              <a:gd name="connsiteY1" fmla="*/ 2587 h 10000"/>
              <a:gd name="connsiteX2" fmla="*/ 6183 w 8978"/>
              <a:gd name="connsiteY2" fmla="*/ 10000 h 10000"/>
              <a:gd name="connsiteX3" fmla="*/ 0 w 8978"/>
              <a:gd name="connsiteY3" fmla="*/ 0 h 10000"/>
              <a:gd name="connsiteX0" fmla="*/ 0 w 10000"/>
              <a:gd name="connsiteY0" fmla="*/ 0 h 9179"/>
              <a:gd name="connsiteX1" fmla="*/ 10000 w 10000"/>
              <a:gd name="connsiteY1" fmla="*/ 2587 h 9179"/>
              <a:gd name="connsiteX2" fmla="*/ 6782 w 10000"/>
              <a:gd name="connsiteY2" fmla="*/ 9179 h 9179"/>
              <a:gd name="connsiteX3" fmla="*/ 0 w 10000"/>
              <a:gd name="connsiteY3" fmla="*/ 0 h 9179"/>
              <a:gd name="connsiteX0" fmla="*/ 0 w 9359"/>
              <a:gd name="connsiteY0" fmla="*/ 0 h 10000"/>
              <a:gd name="connsiteX1" fmla="*/ 9359 w 9359"/>
              <a:gd name="connsiteY1" fmla="*/ 2818 h 10000"/>
              <a:gd name="connsiteX2" fmla="*/ 6782 w 9359"/>
              <a:gd name="connsiteY2" fmla="*/ 10000 h 10000"/>
              <a:gd name="connsiteX3" fmla="*/ 0 w 9359"/>
              <a:gd name="connsiteY3" fmla="*/ 0 h 10000"/>
              <a:gd name="connsiteX0" fmla="*/ 0 w 10182"/>
              <a:gd name="connsiteY0" fmla="*/ 0 h 10000"/>
              <a:gd name="connsiteX1" fmla="*/ 10182 w 10182"/>
              <a:gd name="connsiteY1" fmla="*/ 2683 h 10000"/>
              <a:gd name="connsiteX2" fmla="*/ 7247 w 10182"/>
              <a:gd name="connsiteY2" fmla="*/ 10000 h 10000"/>
              <a:gd name="connsiteX3" fmla="*/ 0 w 10182"/>
              <a:gd name="connsiteY3" fmla="*/ 0 h 10000"/>
              <a:gd name="connsiteX0" fmla="*/ 0 w 11804"/>
              <a:gd name="connsiteY0" fmla="*/ 2547 h 12547"/>
              <a:gd name="connsiteX1" fmla="*/ 11804 w 11804"/>
              <a:gd name="connsiteY1" fmla="*/ 0 h 12547"/>
              <a:gd name="connsiteX2" fmla="*/ 7247 w 11804"/>
              <a:gd name="connsiteY2" fmla="*/ 12547 h 12547"/>
              <a:gd name="connsiteX3" fmla="*/ 0 w 11804"/>
              <a:gd name="connsiteY3" fmla="*/ 2547 h 12547"/>
              <a:gd name="connsiteX0" fmla="*/ 0 w 11804"/>
              <a:gd name="connsiteY0" fmla="*/ 2547 h 11734"/>
              <a:gd name="connsiteX1" fmla="*/ 11804 w 11804"/>
              <a:gd name="connsiteY1" fmla="*/ 0 h 11734"/>
              <a:gd name="connsiteX2" fmla="*/ 9359 w 11804"/>
              <a:gd name="connsiteY2" fmla="*/ 11734 h 11734"/>
              <a:gd name="connsiteX3" fmla="*/ 0 w 11804"/>
              <a:gd name="connsiteY3" fmla="*/ 2547 h 11734"/>
              <a:gd name="connsiteX0" fmla="*/ 0 w 3469"/>
              <a:gd name="connsiteY0" fmla="*/ 12059 h 12059"/>
              <a:gd name="connsiteX1" fmla="*/ 3469 w 3469"/>
              <a:gd name="connsiteY1" fmla="*/ 0 h 12059"/>
              <a:gd name="connsiteX2" fmla="*/ 1024 w 3469"/>
              <a:gd name="connsiteY2" fmla="*/ 11734 h 12059"/>
              <a:gd name="connsiteX3" fmla="*/ 0 w 3469"/>
              <a:gd name="connsiteY3" fmla="*/ 12059 h 12059"/>
              <a:gd name="connsiteX0" fmla="*/ 0 w 12137"/>
              <a:gd name="connsiteY0" fmla="*/ 8786 h 9730"/>
              <a:gd name="connsiteX1" fmla="*/ 12137 w 12137"/>
              <a:gd name="connsiteY1" fmla="*/ 0 h 9730"/>
              <a:gd name="connsiteX2" fmla="*/ 5089 w 12137"/>
              <a:gd name="connsiteY2" fmla="*/ 9730 h 9730"/>
              <a:gd name="connsiteX3" fmla="*/ 0 w 12137"/>
              <a:gd name="connsiteY3" fmla="*/ 8786 h 9730"/>
              <a:gd name="connsiteX0" fmla="*/ 0 w 10000"/>
              <a:gd name="connsiteY0" fmla="*/ 9030 h 14042"/>
              <a:gd name="connsiteX1" fmla="*/ 10000 w 10000"/>
              <a:gd name="connsiteY1" fmla="*/ 0 h 14042"/>
              <a:gd name="connsiteX2" fmla="*/ 1868 w 10000"/>
              <a:gd name="connsiteY2" fmla="*/ 14042 h 14042"/>
              <a:gd name="connsiteX3" fmla="*/ 0 w 10000"/>
              <a:gd name="connsiteY3" fmla="*/ 9030 h 14042"/>
              <a:gd name="connsiteX0" fmla="*/ 0 w 10133"/>
              <a:gd name="connsiteY0" fmla="*/ 9053 h 14065"/>
              <a:gd name="connsiteX1" fmla="*/ 10133 w 10133"/>
              <a:gd name="connsiteY1" fmla="*/ 0 h 14065"/>
              <a:gd name="connsiteX2" fmla="*/ 1868 w 10133"/>
              <a:gd name="connsiteY2" fmla="*/ 14065 h 14065"/>
              <a:gd name="connsiteX3" fmla="*/ 0 w 10133"/>
              <a:gd name="connsiteY3" fmla="*/ 9053 h 14065"/>
              <a:gd name="connsiteX0" fmla="*/ 0 w 10133"/>
              <a:gd name="connsiteY0" fmla="*/ 9053 h 14087"/>
              <a:gd name="connsiteX1" fmla="*/ 10133 w 10133"/>
              <a:gd name="connsiteY1" fmla="*/ 0 h 14087"/>
              <a:gd name="connsiteX2" fmla="*/ 2484 w 10133"/>
              <a:gd name="connsiteY2" fmla="*/ 14087 h 14087"/>
              <a:gd name="connsiteX3" fmla="*/ 0 w 10133"/>
              <a:gd name="connsiteY3" fmla="*/ 9053 h 14087"/>
              <a:gd name="connsiteX0" fmla="*/ 0 w 14153"/>
              <a:gd name="connsiteY0" fmla="*/ 5845 h 14087"/>
              <a:gd name="connsiteX1" fmla="*/ 14153 w 14153"/>
              <a:gd name="connsiteY1" fmla="*/ 0 h 14087"/>
              <a:gd name="connsiteX2" fmla="*/ 6504 w 14153"/>
              <a:gd name="connsiteY2" fmla="*/ 14087 h 14087"/>
              <a:gd name="connsiteX3" fmla="*/ 0 w 14153"/>
              <a:gd name="connsiteY3" fmla="*/ 5845 h 14087"/>
              <a:gd name="connsiteX0" fmla="*/ 0 w 14153"/>
              <a:gd name="connsiteY0" fmla="*/ 5845 h 10237"/>
              <a:gd name="connsiteX1" fmla="*/ 14153 w 14153"/>
              <a:gd name="connsiteY1" fmla="*/ 0 h 10237"/>
              <a:gd name="connsiteX2" fmla="*/ 4802 w 14153"/>
              <a:gd name="connsiteY2" fmla="*/ 10237 h 10237"/>
              <a:gd name="connsiteX3" fmla="*/ 0 w 14153"/>
              <a:gd name="connsiteY3" fmla="*/ 5845 h 10237"/>
              <a:gd name="connsiteX0" fmla="*/ 0 w 14153"/>
              <a:gd name="connsiteY0" fmla="*/ 5845 h 7759"/>
              <a:gd name="connsiteX1" fmla="*/ 14153 w 14153"/>
              <a:gd name="connsiteY1" fmla="*/ 0 h 7759"/>
              <a:gd name="connsiteX2" fmla="*/ 7648 w 14153"/>
              <a:gd name="connsiteY2" fmla="*/ 7759 h 7759"/>
              <a:gd name="connsiteX3" fmla="*/ 0 w 14153"/>
              <a:gd name="connsiteY3" fmla="*/ 5845 h 7759"/>
              <a:gd name="connsiteX0" fmla="*/ 0 w 9067"/>
              <a:gd name="connsiteY0" fmla="*/ 5480 h 7947"/>
              <a:gd name="connsiteX1" fmla="*/ 9067 w 9067"/>
              <a:gd name="connsiteY1" fmla="*/ 0 h 7947"/>
              <a:gd name="connsiteX2" fmla="*/ 5404 w 9067"/>
              <a:gd name="connsiteY2" fmla="*/ 7947 h 7947"/>
              <a:gd name="connsiteX3" fmla="*/ 0 w 9067"/>
              <a:gd name="connsiteY3" fmla="*/ 5480 h 7947"/>
              <a:gd name="connsiteX0" fmla="*/ 0 w 9703"/>
              <a:gd name="connsiteY0" fmla="*/ 0 h 12578"/>
              <a:gd name="connsiteX1" fmla="*/ 9703 w 9703"/>
              <a:gd name="connsiteY1" fmla="*/ 2578 h 12578"/>
              <a:gd name="connsiteX2" fmla="*/ 5663 w 9703"/>
              <a:gd name="connsiteY2" fmla="*/ 12578 h 12578"/>
              <a:gd name="connsiteX3" fmla="*/ 0 w 9703"/>
              <a:gd name="connsiteY3" fmla="*/ 0 h 12578"/>
              <a:gd name="connsiteX0" fmla="*/ 173 w 4164"/>
              <a:gd name="connsiteY0" fmla="*/ 0 h 16505"/>
              <a:gd name="connsiteX1" fmla="*/ 4164 w 4164"/>
              <a:gd name="connsiteY1" fmla="*/ 8555 h 16505"/>
              <a:gd name="connsiteX2" fmla="*/ 0 w 4164"/>
              <a:gd name="connsiteY2" fmla="*/ 16505 h 16505"/>
              <a:gd name="connsiteX3" fmla="*/ 173 w 4164"/>
              <a:gd name="connsiteY3" fmla="*/ 0 h 16505"/>
              <a:gd name="connsiteX0" fmla="*/ 415 w 6491"/>
              <a:gd name="connsiteY0" fmla="*/ 0 h 10000"/>
              <a:gd name="connsiteX1" fmla="*/ 6491 w 6491"/>
              <a:gd name="connsiteY1" fmla="*/ 101 h 10000"/>
              <a:gd name="connsiteX2" fmla="*/ 0 w 6491"/>
              <a:gd name="connsiteY2" fmla="*/ 10000 h 10000"/>
              <a:gd name="connsiteX3" fmla="*/ 415 w 6491"/>
              <a:gd name="connsiteY3" fmla="*/ 0 h 10000"/>
              <a:gd name="connsiteX0" fmla="*/ 1 w 35544"/>
              <a:gd name="connsiteY0" fmla="*/ 0 h 10398"/>
              <a:gd name="connsiteX1" fmla="*/ 9362 w 35544"/>
              <a:gd name="connsiteY1" fmla="*/ 101 h 10398"/>
              <a:gd name="connsiteX2" fmla="*/ 35544 w 35544"/>
              <a:gd name="connsiteY2" fmla="*/ 10398 h 10398"/>
              <a:gd name="connsiteX3" fmla="*/ 1 w 35544"/>
              <a:gd name="connsiteY3" fmla="*/ 0 h 10398"/>
              <a:gd name="connsiteX0" fmla="*/ 1 w 35544"/>
              <a:gd name="connsiteY0" fmla="*/ 0 h 10398"/>
              <a:gd name="connsiteX1" fmla="*/ 9362 w 35544"/>
              <a:gd name="connsiteY1" fmla="*/ 101 h 10398"/>
              <a:gd name="connsiteX2" fmla="*/ 35544 w 35544"/>
              <a:gd name="connsiteY2" fmla="*/ 10398 h 10398"/>
              <a:gd name="connsiteX3" fmla="*/ 1 w 35544"/>
              <a:gd name="connsiteY3" fmla="*/ 0 h 10398"/>
              <a:gd name="connsiteX0" fmla="*/ 37270 w 72825"/>
              <a:gd name="connsiteY0" fmla="*/ 0 h 13917"/>
              <a:gd name="connsiteX1" fmla="*/ 46631 w 72825"/>
              <a:gd name="connsiteY1" fmla="*/ 101 h 13917"/>
              <a:gd name="connsiteX2" fmla="*/ 72813 w 72825"/>
              <a:gd name="connsiteY2" fmla="*/ 10398 h 13917"/>
              <a:gd name="connsiteX3" fmla="*/ 552 w 72825"/>
              <a:gd name="connsiteY3" fmla="*/ 13479 h 13917"/>
              <a:gd name="connsiteX4" fmla="*/ 37270 w 72825"/>
              <a:gd name="connsiteY4" fmla="*/ 0 h 13917"/>
              <a:gd name="connsiteX0" fmla="*/ 37270 w 72836"/>
              <a:gd name="connsiteY0" fmla="*/ 0 h 13479"/>
              <a:gd name="connsiteX1" fmla="*/ 46631 w 72836"/>
              <a:gd name="connsiteY1" fmla="*/ 101 h 13479"/>
              <a:gd name="connsiteX2" fmla="*/ 72813 w 72836"/>
              <a:gd name="connsiteY2" fmla="*/ 10398 h 13479"/>
              <a:gd name="connsiteX3" fmla="*/ 552 w 72836"/>
              <a:gd name="connsiteY3" fmla="*/ 13479 h 13479"/>
              <a:gd name="connsiteX4" fmla="*/ 37270 w 72836"/>
              <a:gd name="connsiteY4" fmla="*/ 0 h 13479"/>
              <a:gd name="connsiteX0" fmla="*/ 37270 w 72836"/>
              <a:gd name="connsiteY0" fmla="*/ 0 h 13479"/>
              <a:gd name="connsiteX1" fmla="*/ 46631 w 72836"/>
              <a:gd name="connsiteY1" fmla="*/ 101 h 13479"/>
              <a:gd name="connsiteX2" fmla="*/ 72813 w 72836"/>
              <a:gd name="connsiteY2" fmla="*/ 10398 h 13479"/>
              <a:gd name="connsiteX3" fmla="*/ 552 w 72836"/>
              <a:gd name="connsiteY3" fmla="*/ 13479 h 13479"/>
              <a:gd name="connsiteX4" fmla="*/ 37270 w 72836"/>
              <a:gd name="connsiteY4" fmla="*/ 0 h 13479"/>
              <a:gd name="connsiteX0" fmla="*/ 37270 w 72836"/>
              <a:gd name="connsiteY0" fmla="*/ 0 h 13479"/>
              <a:gd name="connsiteX1" fmla="*/ 46631 w 72836"/>
              <a:gd name="connsiteY1" fmla="*/ 101 h 13479"/>
              <a:gd name="connsiteX2" fmla="*/ 72813 w 72836"/>
              <a:gd name="connsiteY2" fmla="*/ 10398 h 13479"/>
              <a:gd name="connsiteX3" fmla="*/ 552 w 72836"/>
              <a:gd name="connsiteY3" fmla="*/ 13479 h 13479"/>
              <a:gd name="connsiteX4" fmla="*/ 37270 w 72836"/>
              <a:gd name="connsiteY4" fmla="*/ 0 h 13479"/>
              <a:gd name="connsiteX0" fmla="*/ 44260 w 79822"/>
              <a:gd name="connsiteY0" fmla="*/ 0 h 14585"/>
              <a:gd name="connsiteX1" fmla="*/ 53621 w 79822"/>
              <a:gd name="connsiteY1" fmla="*/ 101 h 14585"/>
              <a:gd name="connsiteX2" fmla="*/ 79803 w 79822"/>
              <a:gd name="connsiteY2" fmla="*/ 10398 h 14585"/>
              <a:gd name="connsiteX3" fmla="*/ 480 w 79822"/>
              <a:gd name="connsiteY3" fmla="*/ 14585 h 14585"/>
              <a:gd name="connsiteX4" fmla="*/ 44260 w 79822"/>
              <a:gd name="connsiteY4" fmla="*/ 0 h 14585"/>
              <a:gd name="connsiteX0" fmla="*/ 44260 w 79803"/>
              <a:gd name="connsiteY0" fmla="*/ 0 h 14585"/>
              <a:gd name="connsiteX1" fmla="*/ 53621 w 79803"/>
              <a:gd name="connsiteY1" fmla="*/ 101 h 14585"/>
              <a:gd name="connsiteX2" fmla="*/ 79803 w 79803"/>
              <a:gd name="connsiteY2" fmla="*/ 10398 h 14585"/>
              <a:gd name="connsiteX3" fmla="*/ 480 w 79803"/>
              <a:gd name="connsiteY3" fmla="*/ 14585 h 14585"/>
              <a:gd name="connsiteX4" fmla="*/ 44260 w 79803"/>
              <a:gd name="connsiteY4" fmla="*/ 0 h 14585"/>
              <a:gd name="connsiteX0" fmla="*/ 44589 w 80132"/>
              <a:gd name="connsiteY0" fmla="*/ 0 h 14585"/>
              <a:gd name="connsiteX1" fmla="*/ 53950 w 80132"/>
              <a:gd name="connsiteY1" fmla="*/ 101 h 14585"/>
              <a:gd name="connsiteX2" fmla="*/ 80132 w 80132"/>
              <a:gd name="connsiteY2" fmla="*/ 10398 h 14585"/>
              <a:gd name="connsiteX3" fmla="*/ 809 w 80132"/>
              <a:gd name="connsiteY3" fmla="*/ 14585 h 14585"/>
              <a:gd name="connsiteX4" fmla="*/ 44589 w 80132"/>
              <a:gd name="connsiteY4" fmla="*/ 0 h 14585"/>
              <a:gd name="connsiteX0" fmla="*/ 44657 w 80200"/>
              <a:gd name="connsiteY0" fmla="*/ 0 h 14585"/>
              <a:gd name="connsiteX1" fmla="*/ 54018 w 80200"/>
              <a:gd name="connsiteY1" fmla="*/ 101 h 14585"/>
              <a:gd name="connsiteX2" fmla="*/ 80200 w 80200"/>
              <a:gd name="connsiteY2" fmla="*/ 10398 h 14585"/>
              <a:gd name="connsiteX3" fmla="*/ 877 w 80200"/>
              <a:gd name="connsiteY3" fmla="*/ 14585 h 14585"/>
              <a:gd name="connsiteX4" fmla="*/ 44657 w 80200"/>
              <a:gd name="connsiteY4" fmla="*/ 0 h 14585"/>
              <a:gd name="connsiteX0" fmla="*/ 43780 w 79323"/>
              <a:gd name="connsiteY0" fmla="*/ 0 h 14585"/>
              <a:gd name="connsiteX1" fmla="*/ 53141 w 79323"/>
              <a:gd name="connsiteY1" fmla="*/ 101 h 14585"/>
              <a:gd name="connsiteX2" fmla="*/ 79323 w 79323"/>
              <a:gd name="connsiteY2" fmla="*/ 10398 h 14585"/>
              <a:gd name="connsiteX3" fmla="*/ 0 w 79323"/>
              <a:gd name="connsiteY3" fmla="*/ 14585 h 14585"/>
              <a:gd name="connsiteX4" fmla="*/ 43780 w 79323"/>
              <a:gd name="connsiteY4" fmla="*/ 0 h 14585"/>
              <a:gd name="connsiteX0" fmla="*/ 34015 w 69558"/>
              <a:gd name="connsiteY0" fmla="*/ 0 h 13894"/>
              <a:gd name="connsiteX1" fmla="*/ 43376 w 69558"/>
              <a:gd name="connsiteY1" fmla="*/ 101 h 13894"/>
              <a:gd name="connsiteX2" fmla="*/ 69558 w 69558"/>
              <a:gd name="connsiteY2" fmla="*/ 10398 h 13894"/>
              <a:gd name="connsiteX3" fmla="*/ 0 w 69558"/>
              <a:gd name="connsiteY3" fmla="*/ 13894 h 13894"/>
              <a:gd name="connsiteX4" fmla="*/ 34015 w 69558"/>
              <a:gd name="connsiteY4" fmla="*/ 0 h 13894"/>
              <a:gd name="connsiteX0" fmla="*/ 47006 w 82549"/>
              <a:gd name="connsiteY0" fmla="*/ 0 h 14983"/>
              <a:gd name="connsiteX1" fmla="*/ 56367 w 82549"/>
              <a:gd name="connsiteY1" fmla="*/ 101 h 14983"/>
              <a:gd name="connsiteX2" fmla="*/ 82549 w 82549"/>
              <a:gd name="connsiteY2" fmla="*/ 10398 h 14983"/>
              <a:gd name="connsiteX3" fmla="*/ 0 w 82549"/>
              <a:gd name="connsiteY3" fmla="*/ 14983 h 14983"/>
              <a:gd name="connsiteX4" fmla="*/ 47006 w 82549"/>
              <a:gd name="connsiteY4" fmla="*/ 0 h 14983"/>
              <a:gd name="connsiteX0" fmla="*/ 47006 w 83508"/>
              <a:gd name="connsiteY0" fmla="*/ 0 h 14983"/>
              <a:gd name="connsiteX1" fmla="*/ 56367 w 83508"/>
              <a:gd name="connsiteY1" fmla="*/ 101 h 14983"/>
              <a:gd name="connsiteX2" fmla="*/ 83508 w 83508"/>
              <a:gd name="connsiteY2" fmla="*/ 10381 h 14983"/>
              <a:gd name="connsiteX3" fmla="*/ 0 w 83508"/>
              <a:gd name="connsiteY3" fmla="*/ 14983 h 14983"/>
              <a:gd name="connsiteX4" fmla="*/ 47006 w 83508"/>
              <a:gd name="connsiteY4" fmla="*/ 0 h 14983"/>
              <a:gd name="connsiteX0" fmla="*/ 47006 w 83508"/>
              <a:gd name="connsiteY0" fmla="*/ 0 h 14983"/>
              <a:gd name="connsiteX1" fmla="*/ 56367 w 83508"/>
              <a:gd name="connsiteY1" fmla="*/ 49 h 14983"/>
              <a:gd name="connsiteX2" fmla="*/ 83508 w 83508"/>
              <a:gd name="connsiteY2" fmla="*/ 10381 h 14983"/>
              <a:gd name="connsiteX3" fmla="*/ 0 w 83508"/>
              <a:gd name="connsiteY3" fmla="*/ 14983 h 14983"/>
              <a:gd name="connsiteX4" fmla="*/ 47006 w 83508"/>
              <a:gd name="connsiteY4" fmla="*/ 0 h 14983"/>
              <a:gd name="connsiteX0" fmla="*/ 47442 w 83508"/>
              <a:gd name="connsiteY0" fmla="*/ 504 h 14934"/>
              <a:gd name="connsiteX1" fmla="*/ 56367 w 83508"/>
              <a:gd name="connsiteY1" fmla="*/ 0 h 14934"/>
              <a:gd name="connsiteX2" fmla="*/ 83508 w 83508"/>
              <a:gd name="connsiteY2" fmla="*/ 10332 h 14934"/>
              <a:gd name="connsiteX3" fmla="*/ 0 w 83508"/>
              <a:gd name="connsiteY3" fmla="*/ 14934 h 14934"/>
              <a:gd name="connsiteX4" fmla="*/ 47442 w 83508"/>
              <a:gd name="connsiteY4" fmla="*/ 504 h 14934"/>
              <a:gd name="connsiteX0" fmla="*/ 47093 w 83508"/>
              <a:gd name="connsiteY0" fmla="*/ 3 h 14934"/>
              <a:gd name="connsiteX1" fmla="*/ 56367 w 83508"/>
              <a:gd name="connsiteY1" fmla="*/ 0 h 14934"/>
              <a:gd name="connsiteX2" fmla="*/ 83508 w 83508"/>
              <a:gd name="connsiteY2" fmla="*/ 10332 h 14934"/>
              <a:gd name="connsiteX3" fmla="*/ 0 w 83508"/>
              <a:gd name="connsiteY3" fmla="*/ 14934 h 14934"/>
              <a:gd name="connsiteX4" fmla="*/ 47093 w 83508"/>
              <a:gd name="connsiteY4" fmla="*/ 3 h 1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508" h="14934">
                <a:moveTo>
                  <a:pt x="47093" y="3"/>
                </a:moveTo>
                <a:lnTo>
                  <a:pt x="56367" y="0"/>
                </a:lnTo>
                <a:lnTo>
                  <a:pt x="83508" y="10332"/>
                </a:lnTo>
                <a:lnTo>
                  <a:pt x="0" y="14934"/>
                </a:lnTo>
                <a:cubicBezTo>
                  <a:pt x="21890" y="7641"/>
                  <a:pt x="22500" y="7554"/>
                  <a:pt x="47093" y="3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5">
                  <a:lumMod val="60000"/>
                  <a:lumOff val="40000"/>
                </a:schemeClr>
              </a:gs>
              <a:gs pos="4700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263" y="6229350"/>
            <a:ext cx="655637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13"/>
          <p:cNvCxnSpPr/>
          <p:nvPr userDrawn="1"/>
        </p:nvCxnSpPr>
        <p:spPr>
          <a:xfrm>
            <a:off x="644525" y="6196013"/>
            <a:ext cx="0" cy="222250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419824" y="410804"/>
            <a:ext cx="4505205" cy="202702"/>
          </a:xfrm>
        </p:spPr>
        <p:txBody>
          <a:bodyPr lIns="18000">
            <a:normAutofit/>
          </a:bodyPr>
          <a:lstStyle>
            <a:lvl1pPr marL="0" indent="0">
              <a:buNone/>
              <a:defRPr sz="1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19824" y="613506"/>
            <a:ext cx="4505205" cy="35361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EF9B143-168A-4C51-A856-14E494D299B8}" type="datetime4">
              <a:rPr lang="en-US"/>
              <a:pPr>
                <a:defRPr/>
              </a:pPr>
              <a:t>July 14, 2014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COWI POWERPOINT PRESENTATION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97BD2B-CC32-4268-A8FB-E56538EF0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5745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5338763" y="0"/>
            <a:ext cx="3805237" cy="6319838"/>
            <a:chOff x="2792311" y="818"/>
            <a:chExt cx="5483890" cy="6830732"/>
          </a:xfrm>
        </p:grpSpPr>
        <p:sp>
          <p:nvSpPr>
            <p:cNvPr id="5" name="Flowchart: Merge 5"/>
            <p:cNvSpPr/>
            <p:nvPr userDrawn="1"/>
          </p:nvSpPr>
          <p:spPr>
            <a:xfrm>
              <a:off x="2792311" y="2718698"/>
              <a:ext cx="4115777" cy="345054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12"/>
                <a:gd name="connsiteY0" fmla="*/ 9053 h 9053"/>
                <a:gd name="connsiteX1" fmla="*/ 10133 w 14112"/>
                <a:gd name="connsiteY1" fmla="*/ 0 h 9053"/>
                <a:gd name="connsiteX2" fmla="*/ 14112 w 14112"/>
                <a:gd name="connsiteY2" fmla="*/ 5190 h 9053"/>
                <a:gd name="connsiteX3" fmla="*/ 0 w 14112"/>
                <a:gd name="connsiteY3" fmla="*/ 9053 h 9053"/>
                <a:gd name="connsiteX0" fmla="*/ 0 w 10000"/>
                <a:gd name="connsiteY0" fmla="*/ 11515 h 11515"/>
                <a:gd name="connsiteX1" fmla="*/ 9397 w 10000"/>
                <a:gd name="connsiteY1" fmla="*/ 0 h 11515"/>
                <a:gd name="connsiteX2" fmla="*/ 10000 w 10000"/>
                <a:gd name="connsiteY2" fmla="*/ 7248 h 11515"/>
                <a:gd name="connsiteX3" fmla="*/ 0 w 10000"/>
                <a:gd name="connsiteY3" fmla="*/ 11515 h 11515"/>
                <a:gd name="connsiteX0" fmla="*/ 0 w 6015"/>
                <a:gd name="connsiteY0" fmla="*/ 17256 h 17256"/>
                <a:gd name="connsiteX1" fmla="*/ 5412 w 6015"/>
                <a:gd name="connsiteY1" fmla="*/ 0 h 17256"/>
                <a:gd name="connsiteX2" fmla="*/ 6015 w 6015"/>
                <a:gd name="connsiteY2" fmla="*/ 7248 h 17256"/>
                <a:gd name="connsiteX3" fmla="*/ 0 w 6015"/>
                <a:gd name="connsiteY3" fmla="*/ 17256 h 17256"/>
                <a:gd name="connsiteX0" fmla="*/ 7640 w 17640"/>
                <a:gd name="connsiteY0" fmla="*/ 6530 h 6530"/>
                <a:gd name="connsiteX1" fmla="*/ 0 w 17640"/>
                <a:gd name="connsiteY1" fmla="*/ 0 h 6530"/>
                <a:gd name="connsiteX2" fmla="*/ 17640 w 17640"/>
                <a:gd name="connsiteY2" fmla="*/ 730 h 6530"/>
                <a:gd name="connsiteX3" fmla="*/ 7640 w 17640"/>
                <a:gd name="connsiteY3" fmla="*/ 6530 h 6530"/>
                <a:gd name="connsiteX0" fmla="*/ 1648 w 10000"/>
                <a:gd name="connsiteY0" fmla="*/ 14001 h 14001"/>
                <a:gd name="connsiteX1" fmla="*/ 0 w 10000"/>
                <a:gd name="connsiteY1" fmla="*/ 0 h 14001"/>
                <a:gd name="connsiteX2" fmla="*/ 10000 w 10000"/>
                <a:gd name="connsiteY2" fmla="*/ 1118 h 14001"/>
                <a:gd name="connsiteX3" fmla="*/ 1648 w 10000"/>
                <a:gd name="connsiteY3" fmla="*/ 14001 h 14001"/>
                <a:gd name="connsiteX0" fmla="*/ 5602 w 13954"/>
                <a:gd name="connsiteY0" fmla="*/ 12883 h 12883"/>
                <a:gd name="connsiteX1" fmla="*/ 0 w 13954"/>
                <a:gd name="connsiteY1" fmla="*/ 2289 h 12883"/>
                <a:gd name="connsiteX2" fmla="*/ 13954 w 13954"/>
                <a:gd name="connsiteY2" fmla="*/ 0 h 12883"/>
                <a:gd name="connsiteX3" fmla="*/ 5602 w 13954"/>
                <a:gd name="connsiteY3" fmla="*/ 12883 h 12883"/>
                <a:gd name="connsiteX0" fmla="*/ 5602 w 13936"/>
                <a:gd name="connsiteY0" fmla="*/ 12913 h 12913"/>
                <a:gd name="connsiteX1" fmla="*/ 0 w 13936"/>
                <a:gd name="connsiteY1" fmla="*/ 2319 h 12913"/>
                <a:gd name="connsiteX2" fmla="*/ 13936 w 13936"/>
                <a:gd name="connsiteY2" fmla="*/ 0 h 12913"/>
                <a:gd name="connsiteX3" fmla="*/ 5602 w 13936"/>
                <a:gd name="connsiteY3" fmla="*/ 12913 h 12913"/>
                <a:gd name="connsiteX0" fmla="*/ 5602 w 13936"/>
                <a:gd name="connsiteY0" fmla="*/ 12928 h 12928"/>
                <a:gd name="connsiteX1" fmla="*/ 0 w 13936"/>
                <a:gd name="connsiteY1" fmla="*/ 2334 h 12928"/>
                <a:gd name="connsiteX2" fmla="*/ 13936 w 13936"/>
                <a:gd name="connsiteY2" fmla="*/ 0 h 12928"/>
                <a:gd name="connsiteX3" fmla="*/ 5602 w 13936"/>
                <a:gd name="connsiteY3" fmla="*/ 12928 h 12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36" h="12928">
                  <a:moveTo>
                    <a:pt x="5602" y="12928"/>
                  </a:moveTo>
                  <a:lnTo>
                    <a:pt x="0" y="2334"/>
                  </a:lnTo>
                  <a:lnTo>
                    <a:pt x="13936" y="0"/>
                  </a:lnTo>
                  <a:lnTo>
                    <a:pt x="5602" y="1292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1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  <p:sp>
          <p:nvSpPr>
            <p:cNvPr id="6" name="Flowchart: Merge 5"/>
            <p:cNvSpPr/>
            <p:nvPr userDrawn="1"/>
          </p:nvSpPr>
          <p:spPr>
            <a:xfrm>
              <a:off x="4030018" y="2699824"/>
              <a:ext cx="2887222" cy="413172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056"/>
                <a:gd name="connsiteY0" fmla="*/ 7019 h 17019"/>
                <a:gd name="connsiteX1" fmla="*/ 10056 w 10056"/>
                <a:gd name="connsiteY1" fmla="*/ 0 h 17019"/>
                <a:gd name="connsiteX2" fmla="*/ 7247 w 10056"/>
                <a:gd name="connsiteY2" fmla="*/ 17019 h 17019"/>
                <a:gd name="connsiteX3" fmla="*/ 0 w 10056"/>
                <a:gd name="connsiteY3" fmla="*/ 7019 h 17019"/>
                <a:gd name="connsiteX0" fmla="*/ 0 w 13890"/>
                <a:gd name="connsiteY0" fmla="*/ 7019 h 15501"/>
                <a:gd name="connsiteX1" fmla="*/ 10056 w 13890"/>
                <a:gd name="connsiteY1" fmla="*/ 0 h 15501"/>
                <a:gd name="connsiteX2" fmla="*/ 13890 w 13890"/>
                <a:gd name="connsiteY2" fmla="*/ 15501 h 15501"/>
                <a:gd name="connsiteX3" fmla="*/ 0 w 13890"/>
                <a:gd name="connsiteY3" fmla="*/ 7019 h 15501"/>
                <a:gd name="connsiteX0" fmla="*/ 0 w 11079"/>
                <a:gd name="connsiteY0" fmla="*/ 21409 h 21409"/>
                <a:gd name="connsiteX1" fmla="*/ 7245 w 11079"/>
                <a:gd name="connsiteY1" fmla="*/ 0 h 21409"/>
                <a:gd name="connsiteX2" fmla="*/ 11079 w 11079"/>
                <a:gd name="connsiteY2" fmla="*/ 15501 h 21409"/>
                <a:gd name="connsiteX3" fmla="*/ 0 w 11079"/>
                <a:gd name="connsiteY3" fmla="*/ 21409 h 21409"/>
                <a:gd name="connsiteX0" fmla="*/ 0 w 7932"/>
                <a:gd name="connsiteY0" fmla="*/ 21409 h 21409"/>
                <a:gd name="connsiteX1" fmla="*/ 7245 w 7932"/>
                <a:gd name="connsiteY1" fmla="*/ 0 h 21409"/>
                <a:gd name="connsiteX2" fmla="*/ 7932 w 7932"/>
                <a:gd name="connsiteY2" fmla="*/ 21382 h 21409"/>
                <a:gd name="connsiteX3" fmla="*/ 0 w 7932"/>
                <a:gd name="connsiteY3" fmla="*/ 21409 h 21409"/>
                <a:gd name="connsiteX0" fmla="*/ 0 w 6544"/>
                <a:gd name="connsiteY0" fmla="*/ 10000 h 10000"/>
                <a:gd name="connsiteX1" fmla="*/ 5678 w 6544"/>
                <a:gd name="connsiteY1" fmla="*/ 0 h 10000"/>
                <a:gd name="connsiteX2" fmla="*/ 6544 w 6544"/>
                <a:gd name="connsiteY2" fmla="*/ 9987 h 10000"/>
                <a:gd name="connsiteX3" fmla="*/ 0 w 6544"/>
                <a:gd name="connsiteY3" fmla="*/ 10000 h 10000"/>
                <a:gd name="connsiteX0" fmla="*/ 0 w 10781"/>
                <a:gd name="connsiteY0" fmla="*/ 10000 h 10000"/>
                <a:gd name="connsiteX1" fmla="*/ 8677 w 10781"/>
                <a:gd name="connsiteY1" fmla="*/ 0 h 10000"/>
                <a:gd name="connsiteX2" fmla="*/ 10781 w 10781"/>
                <a:gd name="connsiteY2" fmla="*/ 9443 h 10000"/>
                <a:gd name="connsiteX3" fmla="*/ 0 w 10781"/>
                <a:gd name="connsiteY3" fmla="*/ 10000 h 10000"/>
                <a:gd name="connsiteX0" fmla="*/ 0 w 9973"/>
                <a:gd name="connsiteY0" fmla="*/ 10000 h 10000"/>
                <a:gd name="connsiteX1" fmla="*/ 8677 w 9973"/>
                <a:gd name="connsiteY1" fmla="*/ 0 h 10000"/>
                <a:gd name="connsiteX2" fmla="*/ 9973 w 9973"/>
                <a:gd name="connsiteY2" fmla="*/ 10000 h 10000"/>
                <a:gd name="connsiteX3" fmla="*/ 0 w 9973"/>
                <a:gd name="connsiteY3" fmla="*/ 10000 h 10000"/>
                <a:gd name="connsiteX0" fmla="*/ 0 w 18501"/>
                <a:gd name="connsiteY0" fmla="*/ 10912 h 10912"/>
                <a:gd name="connsiteX1" fmla="*/ 8700 w 18501"/>
                <a:gd name="connsiteY1" fmla="*/ 912 h 10912"/>
                <a:gd name="connsiteX2" fmla="*/ 18497 w 18501"/>
                <a:gd name="connsiteY2" fmla="*/ 1300 h 10912"/>
                <a:gd name="connsiteX3" fmla="*/ 10000 w 18501"/>
                <a:gd name="connsiteY3" fmla="*/ 10912 h 10912"/>
                <a:gd name="connsiteX4" fmla="*/ 0 w 18501"/>
                <a:gd name="connsiteY4" fmla="*/ 10912 h 10912"/>
                <a:gd name="connsiteX0" fmla="*/ 0 w 18501"/>
                <a:gd name="connsiteY0" fmla="*/ 10514 h 10514"/>
                <a:gd name="connsiteX1" fmla="*/ 8700 w 18501"/>
                <a:gd name="connsiteY1" fmla="*/ 514 h 10514"/>
                <a:gd name="connsiteX2" fmla="*/ 18497 w 18501"/>
                <a:gd name="connsiteY2" fmla="*/ 902 h 10514"/>
                <a:gd name="connsiteX3" fmla="*/ 10000 w 18501"/>
                <a:gd name="connsiteY3" fmla="*/ 10514 h 10514"/>
                <a:gd name="connsiteX4" fmla="*/ 0 w 18501"/>
                <a:gd name="connsiteY4" fmla="*/ 10514 h 10514"/>
                <a:gd name="connsiteX0" fmla="*/ 0 w 18501"/>
                <a:gd name="connsiteY0" fmla="*/ 10000 h 10000"/>
                <a:gd name="connsiteX1" fmla="*/ 8700 w 18501"/>
                <a:gd name="connsiteY1" fmla="*/ 0 h 10000"/>
                <a:gd name="connsiteX2" fmla="*/ 18497 w 18501"/>
                <a:gd name="connsiteY2" fmla="*/ 388 h 10000"/>
                <a:gd name="connsiteX3" fmla="*/ 10000 w 18501"/>
                <a:gd name="connsiteY3" fmla="*/ 10000 h 10000"/>
                <a:gd name="connsiteX4" fmla="*/ 0 w 18501"/>
                <a:gd name="connsiteY4" fmla="*/ 10000 h 10000"/>
                <a:gd name="connsiteX0" fmla="*/ 0 w 18504"/>
                <a:gd name="connsiteY0" fmla="*/ 10000 h 10000"/>
                <a:gd name="connsiteX1" fmla="*/ 8700 w 18504"/>
                <a:gd name="connsiteY1" fmla="*/ 0 h 10000"/>
                <a:gd name="connsiteX2" fmla="*/ 18497 w 18504"/>
                <a:gd name="connsiteY2" fmla="*/ 388 h 10000"/>
                <a:gd name="connsiteX3" fmla="*/ 10000 w 18504"/>
                <a:gd name="connsiteY3" fmla="*/ 10000 h 10000"/>
                <a:gd name="connsiteX4" fmla="*/ 0 w 18504"/>
                <a:gd name="connsiteY4" fmla="*/ 10000 h 10000"/>
                <a:gd name="connsiteX0" fmla="*/ 0 w 18497"/>
                <a:gd name="connsiteY0" fmla="*/ 10000 h 10000"/>
                <a:gd name="connsiteX1" fmla="*/ 8700 w 18497"/>
                <a:gd name="connsiteY1" fmla="*/ 0 h 10000"/>
                <a:gd name="connsiteX2" fmla="*/ 18497 w 18497"/>
                <a:gd name="connsiteY2" fmla="*/ 388 h 10000"/>
                <a:gd name="connsiteX3" fmla="*/ 10000 w 18497"/>
                <a:gd name="connsiteY3" fmla="*/ 10000 h 10000"/>
                <a:gd name="connsiteX4" fmla="*/ 0 w 18497"/>
                <a:gd name="connsiteY4" fmla="*/ 10000 h 10000"/>
                <a:gd name="connsiteX0" fmla="*/ 0 w 21658"/>
                <a:gd name="connsiteY0" fmla="*/ 10000 h 10000"/>
                <a:gd name="connsiteX1" fmla="*/ 8700 w 21658"/>
                <a:gd name="connsiteY1" fmla="*/ 0 h 10000"/>
                <a:gd name="connsiteX2" fmla="*/ 21658 w 21658"/>
                <a:gd name="connsiteY2" fmla="*/ 2477 h 10000"/>
                <a:gd name="connsiteX3" fmla="*/ 10000 w 21658"/>
                <a:gd name="connsiteY3" fmla="*/ 10000 h 10000"/>
                <a:gd name="connsiteX4" fmla="*/ 0 w 21658"/>
                <a:gd name="connsiteY4" fmla="*/ 10000 h 10000"/>
                <a:gd name="connsiteX0" fmla="*/ 0 w 21658"/>
                <a:gd name="connsiteY0" fmla="*/ 9949 h 9949"/>
                <a:gd name="connsiteX1" fmla="*/ 8646 w 21658"/>
                <a:gd name="connsiteY1" fmla="*/ 0 h 9949"/>
                <a:gd name="connsiteX2" fmla="*/ 21658 w 21658"/>
                <a:gd name="connsiteY2" fmla="*/ 2426 h 9949"/>
                <a:gd name="connsiteX3" fmla="*/ 10000 w 21658"/>
                <a:gd name="connsiteY3" fmla="*/ 9949 h 9949"/>
                <a:gd name="connsiteX4" fmla="*/ 0 w 21658"/>
                <a:gd name="connsiteY4" fmla="*/ 9949 h 9949"/>
                <a:gd name="connsiteX0" fmla="*/ 0 w 9867"/>
                <a:gd name="connsiteY0" fmla="*/ 10000 h 10000"/>
                <a:gd name="connsiteX1" fmla="*/ 3992 w 9867"/>
                <a:gd name="connsiteY1" fmla="*/ 0 h 10000"/>
                <a:gd name="connsiteX2" fmla="*/ 9867 w 9867"/>
                <a:gd name="connsiteY2" fmla="*/ 2553 h 10000"/>
                <a:gd name="connsiteX3" fmla="*/ 4617 w 9867"/>
                <a:gd name="connsiteY3" fmla="*/ 10000 h 10000"/>
                <a:gd name="connsiteX4" fmla="*/ 0 w 9867"/>
                <a:gd name="connsiteY4" fmla="*/ 10000 h 10000"/>
                <a:gd name="connsiteX0" fmla="*/ 0 w 10099"/>
                <a:gd name="connsiteY0" fmla="*/ 10000 h 10000"/>
                <a:gd name="connsiteX1" fmla="*/ 4046 w 10099"/>
                <a:gd name="connsiteY1" fmla="*/ 0 h 10000"/>
                <a:gd name="connsiteX2" fmla="*/ 10099 w 10099"/>
                <a:gd name="connsiteY2" fmla="*/ 2433 h 10000"/>
                <a:gd name="connsiteX3" fmla="*/ 4679 w 10099"/>
                <a:gd name="connsiteY3" fmla="*/ 10000 h 10000"/>
                <a:gd name="connsiteX4" fmla="*/ 0 w 10099"/>
                <a:gd name="connsiteY4" fmla="*/ 10000 h 10000"/>
                <a:gd name="connsiteX0" fmla="*/ 0 w 12097"/>
                <a:gd name="connsiteY0" fmla="*/ 15100 h 15100"/>
                <a:gd name="connsiteX1" fmla="*/ 6044 w 12097"/>
                <a:gd name="connsiteY1" fmla="*/ 0 h 15100"/>
                <a:gd name="connsiteX2" fmla="*/ 12097 w 12097"/>
                <a:gd name="connsiteY2" fmla="*/ 2433 h 15100"/>
                <a:gd name="connsiteX3" fmla="*/ 6677 w 12097"/>
                <a:gd name="connsiteY3" fmla="*/ 10000 h 15100"/>
                <a:gd name="connsiteX4" fmla="*/ 0 w 12097"/>
                <a:gd name="connsiteY4" fmla="*/ 15100 h 15100"/>
                <a:gd name="connsiteX0" fmla="*/ 0 w 12097"/>
                <a:gd name="connsiteY0" fmla="*/ 15100 h 15100"/>
                <a:gd name="connsiteX1" fmla="*/ 6044 w 12097"/>
                <a:gd name="connsiteY1" fmla="*/ 0 h 15100"/>
                <a:gd name="connsiteX2" fmla="*/ 12097 w 12097"/>
                <a:gd name="connsiteY2" fmla="*/ 2433 h 15100"/>
                <a:gd name="connsiteX3" fmla="*/ 4726 w 12097"/>
                <a:gd name="connsiteY3" fmla="*/ 14980 h 15100"/>
                <a:gd name="connsiteX4" fmla="*/ 0 w 12097"/>
                <a:gd name="connsiteY4" fmla="*/ 15100 h 15100"/>
                <a:gd name="connsiteX0" fmla="*/ 0 w 11930"/>
                <a:gd name="connsiteY0" fmla="*/ 14861 h 14980"/>
                <a:gd name="connsiteX1" fmla="*/ 5877 w 11930"/>
                <a:gd name="connsiteY1" fmla="*/ 0 h 14980"/>
                <a:gd name="connsiteX2" fmla="*/ 11930 w 11930"/>
                <a:gd name="connsiteY2" fmla="*/ 2433 h 14980"/>
                <a:gd name="connsiteX3" fmla="*/ 4559 w 11930"/>
                <a:gd name="connsiteY3" fmla="*/ 14980 h 14980"/>
                <a:gd name="connsiteX4" fmla="*/ 0 w 11930"/>
                <a:gd name="connsiteY4" fmla="*/ 14861 h 14980"/>
                <a:gd name="connsiteX0" fmla="*/ 0 w 11954"/>
                <a:gd name="connsiteY0" fmla="*/ 15029 h 15029"/>
                <a:gd name="connsiteX1" fmla="*/ 5901 w 11954"/>
                <a:gd name="connsiteY1" fmla="*/ 0 h 15029"/>
                <a:gd name="connsiteX2" fmla="*/ 11954 w 11954"/>
                <a:gd name="connsiteY2" fmla="*/ 2433 h 15029"/>
                <a:gd name="connsiteX3" fmla="*/ 4583 w 11954"/>
                <a:gd name="connsiteY3" fmla="*/ 14980 h 15029"/>
                <a:gd name="connsiteX4" fmla="*/ 0 w 11954"/>
                <a:gd name="connsiteY4" fmla="*/ 15029 h 15029"/>
                <a:gd name="connsiteX0" fmla="*/ 0 w 12121"/>
                <a:gd name="connsiteY0" fmla="*/ 14981 h 14981"/>
                <a:gd name="connsiteX1" fmla="*/ 6068 w 12121"/>
                <a:gd name="connsiteY1" fmla="*/ 0 h 14981"/>
                <a:gd name="connsiteX2" fmla="*/ 12121 w 12121"/>
                <a:gd name="connsiteY2" fmla="*/ 2433 h 14981"/>
                <a:gd name="connsiteX3" fmla="*/ 4750 w 12121"/>
                <a:gd name="connsiteY3" fmla="*/ 14980 h 14981"/>
                <a:gd name="connsiteX4" fmla="*/ 0 w 12121"/>
                <a:gd name="connsiteY4" fmla="*/ 14981 h 14981"/>
                <a:gd name="connsiteX0" fmla="*/ 0 w 8823"/>
                <a:gd name="connsiteY0" fmla="*/ 14981 h 14981"/>
                <a:gd name="connsiteX1" fmla="*/ 6068 w 8823"/>
                <a:gd name="connsiteY1" fmla="*/ 0 h 14981"/>
                <a:gd name="connsiteX2" fmla="*/ 8823 w 8823"/>
                <a:gd name="connsiteY2" fmla="*/ 3478 h 14981"/>
                <a:gd name="connsiteX3" fmla="*/ 4750 w 8823"/>
                <a:gd name="connsiteY3" fmla="*/ 14980 h 14981"/>
                <a:gd name="connsiteX4" fmla="*/ 0 w 8823"/>
                <a:gd name="connsiteY4" fmla="*/ 14981 h 14981"/>
                <a:gd name="connsiteX0" fmla="*/ 0 w 10000"/>
                <a:gd name="connsiteY0" fmla="*/ 10869 h 10869"/>
                <a:gd name="connsiteX1" fmla="*/ 6918 w 10000"/>
                <a:gd name="connsiteY1" fmla="*/ 0 h 10869"/>
                <a:gd name="connsiteX2" fmla="*/ 10000 w 10000"/>
                <a:gd name="connsiteY2" fmla="*/ 3191 h 10869"/>
                <a:gd name="connsiteX3" fmla="*/ 5384 w 10000"/>
                <a:gd name="connsiteY3" fmla="*/ 10868 h 10869"/>
                <a:gd name="connsiteX4" fmla="*/ 0 w 10000"/>
                <a:gd name="connsiteY4" fmla="*/ 10869 h 10869"/>
                <a:gd name="connsiteX0" fmla="*/ 0 w 12994"/>
                <a:gd name="connsiteY0" fmla="*/ 10872 h 10872"/>
                <a:gd name="connsiteX1" fmla="*/ 6918 w 12994"/>
                <a:gd name="connsiteY1" fmla="*/ 3 h 10872"/>
                <a:gd name="connsiteX2" fmla="*/ 12994 w 12994"/>
                <a:gd name="connsiteY2" fmla="*/ 0 h 10872"/>
                <a:gd name="connsiteX3" fmla="*/ 5384 w 12994"/>
                <a:gd name="connsiteY3" fmla="*/ 10871 h 10872"/>
                <a:gd name="connsiteX4" fmla="*/ 0 w 12994"/>
                <a:gd name="connsiteY4" fmla="*/ 10872 h 10872"/>
                <a:gd name="connsiteX0" fmla="*/ 0 w 12994"/>
                <a:gd name="connsiteY0" fmla="*/ 10872 h 10872"/>
                <a:gd name="connsiteX1" fmla="*/ 10057 w 12994"/>
                <a:gd name="connsiteY1" fmla="*/ 2010 h 10872"/>
                <a:gd name="connsiteX2" fmla="*/ 12994 w 12994"/>
                <a:gd name="connsiteY2" fmla="*/ 0 h 10872"/>
                <a:gd name="connsiteX3" fmla="*/ 5384 w 12994"/>
                <a:gd name="connsiteY3" fmla="*/ 10871 h 10872"/>
                <a:gd name="connsiteX4" fmla="*/ 0 w 12994"/>
                <a:gd name="connsiteY4" fmla="*/ 10872 h 10872"/>
                <a:gd name="connsiteX0" fmla="*/ 0 w 12994"/>
                <a:gd name="connsiteY0" fmla="*/ 10872 h 10872"/>
                <a:gd name="connsiteX1" fmla="*/ 12994 w 12994"/>
                <a:gd name="connsiteY1" fmla="*/ 0 h 10872"/>
                <a:gd name="connsiteX2" fmla="*/ 5384 w 12994"/>
                <a:gd name="connsiteY2" fmla="*/ 10871 h 10872"/>
                <a:gd name="connsiteX3" fmla="*/ 0 w 12994"/>
                <a:gd name="connsiteY3" fmla="*/ 10872 h 10872"/>
                <a:gd name="connsiteX0" fmla="*/ 0 w 8141"/>
                <a:gd name="connsiteY0" fmla="*/ 6845 h 6845"/>
                <a:gd name="connsiteX1" fmla="*/ 8141 w 8141"/>
                <a:gd name="connsiteY1" fmla="*/ 0 h 6845"/>
                <a:gd name="connsiteX2" fmla="*/ 5384 w 8141"/>
                <a:gd name="connsiteY2" fmla="*/ 6844 h 6845"/>
                <a:gd name="connsiteX3" fmla="*/ 0 w 8141"/>
                <a:gd name="connsiteY3" fmla="*/ 6845 h 6845"/>
                <a:gd name="connsiteX0" fmla="*/ 0 w 9975"/>
                <a:gd name="connsiteY0" fmla="*/ 10000 h 10000"/>
                <a:gd name="connsiteX1" fmla="*/ 9975 w 9975"/>
                <a:gd name="connsiteY1" fmla="*/ 0 h 10000"/>
                <a:gd name="connsiteX2" fmla="*/ 6613 w 9975"/>
                <a:gd name="connsiteY2" fmla="*/ 9999 h 10000"/>
                <a:gd name="connsiteX3" fmla="*/ 0 w 9975"/>
                <a:gd name="connsiteY3" fmla="*/ 10000 h 10000"/>
                <a:gd name="connsiteX0" fmla="*/ 0 w 9873"/>
                <a:gd name="connsiteY0" fmla="*/ 9982 h 9982"/>
                <a:gd name="connsiteX1" fmla="*/ 9873 w 9873"/>
                <a:gd name="connsiteY1" fmla="*/ 0 h 9982"/>
                <a:gd name="connsiteX2" fmla="*/ 6630 w 9873"/>
                <a:gd name="connsiteY2" fmla="*/ 9981 h 9982"/>
                <a:gd name="connsiteX3" fmla="*/ 0 w 9873"/>
                <a:gd name="connsiteY3" fmla="*/ 9982 h 9982"/>
                <a:gd name="connsiteX0" fmla="*/ 0 w 10180"/>
                <a:gd name="connsiteY0" fmla="*/ 10036 h 10036"/>
                <a:gd name="connsiteX1" fmla="*/ 10180 w 10180"/>
                <a:gd name="connsiteY1" fmla="*/ 0 h 10036"/>
                <a:gd name="connsiteX2" fmla="*/ 6715 w 10180"/>
                <a:gd name="connsiteY2" fmla="*/ 10035 h 10036"/>
                <a:gd name="connsiteX3" fmla="*/ 0 w 10180"/>
                <a:gd name="connsiteY3" fmla="*/ 10036 h 10036"/>
                <a:gd name="connsiteX0" fmla="*/ 0 w 10154"/>
                <a:gd name="connsiteY0" fmla="*/ 10090 h 10090"/>
                <a:gd name="connsiteX1" fmla="*/ 10154 w 10154"/>
                <a:gd name="connsiteY1" fmla="*/ 0 h 10090"/>
                <a:gd name="connsiteX2" fmla="*/ 6715 w 10154"/>
                <a:gd name="connsiteY2" fmla="*/ 10089 h 10090"/>
                <a:gd name="connsiteX3" fmla="*/ 0 w 10154"/>
                <a:gd name="connsiteY3" fmla="*/ 10090 h 10090"/>
                <a:gd name="connsiteX0" fmla="*/ 0 w 10257"/>
                <a:gd name="connsiteY0" fmla="*/ 10108 h 10108"/>
                <a:gd name="connsiteX1" fmla="*/ 10257 w 10257"/>
                <a:gd name="connsiteY1" fmla="*/ 0 h 10108"/>
                <a:gd name="connsiteX2" fmla="*/ 6715 w 10257"/>
                <a:gd name="connsiteY2" fmla="*/ 10107 h 10108"/>
                <a:gd name="connsiteX3" fmla="*/ 0 w 10257"/>
                <a:gd name="connsiteY3" fmla="*/ 10108 h 10108"/>
                <a:gd name="connsiteX0" fmla="*/ 0 w 10257"/>
                <a:gd name="connsiteY0" fmla="*/ 10108 h 10108"/>
                <a:gd name="connsiteX1" fmla="*/ 10257 w 10257"/>
                <a:gd name="connsiteY1" fmla="*/ 0 h 10108"/>
                <a:gd name="connsiteX2" fmla="*/ 8466 w 10257"/>
                <a:gd name="connsiteY2" fmla="*/ 5916 h 10108"/>
                <a:gd name="connsiteX3" fmla="*/ 0 w 10257"/>
                <a:gd name="connsiteY3" fmla="*/ 10108 h 10108"/>
                <a:gd name="connsiteX0" fmla="*/ 0 w 5879"/>
                <a:gd name="connsiteY0" fmla="*/ 9356 h 9356"/>
                <a:gd name="connsiteX1" fmla="*/ 5879 w 5879"/>
                <a:gd name="connsiteY1" fmla="*/ 0 h 9356"/>
                <a:gd name="connsiteX2" fmla="*/ 4088 w 5879"/>
                <a:gd name="connsiteY2" fmla="*/ 5916 h 9356"/>
                <a:gd name="connsiteX3" fmla="*/ 0 w 5879"/>
                <a:gd name="connsiteY3" fmla="*/ 9356 h 9356"/>
                <a:gd name="connsiteX0" fmla="*/ 0 w 15169"/>
                <a:gd name="connsiteY0" fmla="*/ 9483 h 9483"/>
                <a:gd name="connsiteX1" fmla="*/ 15169 w 15169"/>
                <a:gd name="connsiteY1" fmla="*/ 0 h 9483"/>
                <a:gd name="connsiteX2" fmla="*/ 12123 w 15169"/>
                <a:gd name="connsiteY2" fmla="*/ 6323 h 9483"/>
                <a:gd name="connsiteX3" fmla="*/ 0 w 15169"/>
                <a:gd name="connsiteY3" fmla="*/ 9483 h 9483"/>
                <a:gd name="connsiteX0" fmla="*/ 0 w 10000"/>
                <a:gd name="connsiteY0" fmla="*/ 10000 h 10000"/>
                <a:gd name="connsiteX1" fmla="*/ 10000 w 10000"/>
                <a:gd name="connsiteY1" fmla="*/ 0 h 10000"/>
                <a:gd name="connsiteX2" fmla="*/ 8945 w 10000"/>
                <a:gd name="connsiteY2" fmla="*/ 3983 h 10000"/>
                <a:gd name="connsiteX3" fmla="*/ 0 w 10000"/>
                <a:gd name="connsiteY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10000" y="0"/>
                  </a:lnTo>
                  <a:lnTo>
                    <a:pt x="8945" y="3983"/>
                  </a:lnTo>
                  <a:lnTo>
                    <a:pt x="0" y="100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3400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  <p:sp>
          <p:nvSpPr>
            <p:cNvPr id="7" name="Flowchart: Merge 5"/>
            <p:cNvSpPr/>
            <p:nvPr userDrawn="1"/>
          </p:nvSpPr>
          <p:spPr>
            <a:xfrm>
              <a:off x="3796661" y="818"/>
              <a:ext cx="4479540" cy="318287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056"/>
                <a:gd name="connsiteY0" fmla="*/ 7019 h 17019"/>
                <a:gd name="connsiteX1" fmla="*/ 10056 w 10056"/>
                <a:gd name="connsiteY1" fmla="*/ 0 h 17019"/>
                <a:gd name="connsiteX2" fmla="*/ 7247 w 10056"/>
                <a:gd name="connsiteY2" fmla="*/ 17019 h 17019"/>
                <a:gd name="connsiteX3" fmla="*/ 0 w 10056"/>
                <a:gd name="connsiteY3" fmla="*/ 7019 h 17019"/>
                <a:gd name="connsiteX0" fmla="*/ 0 w 13890"/>
                <a:gd name="connsiteY0" fmla="*/ 7019 h 15501"/>
                <a:gd name="connsiteX1" fmla="*/ 10056 w 13890"/>
                <a:gd name="connsiteY1" fmla="*/ 0 h 15501"/>
                <a:gd name="connsiteX2" fmla="*/ 13890 w 13890"/>
                <a:gd name="connsiteY2" fmla="*/ 15501 h 15501"/>
                <a:gd name="connsiteX3" fmla="*/ 0 w 13890"/>
                <a:gd name="connsiteY3" fmla="*/ 7019 h 15501"/>
                <a:gd name="connsiteX0" fmla="*/ 0 w 11079"/>
                <a:gd name="connsiteY0" fmla="*/ 21409 h 21409"/>
                <a:gd name="connsiteX1" fmla="*/ 7245 w 11079"/>
                <a:gd name="connsiteY1" fmla="*/ 0 h 21409"/>
                <a:gd name="connsiteX2" fmla="*/ 11079 w 11079"/>
                <a:gd name="connsiteY2" fmla="*/ 15501 h 21409"/>
                <a:gd name="connsiteX3" fmla="*/ 0 w 11079"/>
                <a:gd name="connsiteY3" fmla="*/ 21409 h 21409"/>
                <a:gd name="connsiteX0" fmla="*/ 0 w 7932"/>
                <a:gd name="connsiteY0" fmla="*/ 21409 h 21409"/>
                <a:gd name="connsiteX1" fmla="*/ 7245 w 7932"/>
                <a:gd name="connsiteY1" fmla="*/ 0 h 21409"/>
                <a:gd name="connsiteX2" fmla="*/ 7932 w 7932"/>
                <a:gd name="connsiteY2" fmla="*/ 21382 h 21409"/>
                <a:gd name="connsiteX3" fmla="*/ 0 w 7932"/>
                <a:gd name="connsiteY3" fmla="*/ 21409 h 21409"/>
                <a:gd name="connsiteX0" fmla="*/ 0 w 6544"/>
                <a:gd name="connsiteY0" fmla="*/ 10000 h 10000"/>
                <a:gd name="connsiteX1" fmla="*/ 5678 w 6544"/>
                <a:gd name="connsiteY1" fmla="*/ 0 h 10000"/>
                <a:gd name="connsiteX2" fmla="*/ 6544 w 6544"/>
                <a:gd name="connsiteY2" fmla="*/ 9987 h 10000"/>
                <a:gd name="connsiteX3" fmla="*/ 0 w 6544"/>
                <a:gd name="connsiteY3" fmla="*/ 10000 h 10000"/>
                <a:gd name="connsiteX0" fmla="*/ 0 w 10781"/>
                <a:gd name="connsiteY0" fmla="*/ 10000 h 10000"/>
                <a:gd name="connsiteX1" fmla="*/ 8677 w 10781"/>
                <a:gd name="connsiteY1" fmla="*/ 0 h 10000"/>
                <a:gd name="connsiteX2" fmla="*/ 10781 w 10781"/>
                <a:gd name="connsiteY2" fmla="*/ 9443 h 10000"/>
                <a:gd name="connsiteX3" fmla="*/ 0 w 10781"/>
                <a:gd name="connsiteY3" fmla="*/ 10000 h 10000"/>
                <a:gd name="connsiteX0" fmla="*/ 0 w 9973"/>
                <a:gd name="connsiteY0" fmla="*/ 10000 h 10000"/>
                <a:gd name="connsiteX1" fmla="*/ 8677 w 9973"/>
                <a:gd name="connsiteY1" fmla="*/ 0 h 10000"/>
                <a:gd name="connsiteX2" fmla="*/ 9973 w 9973"/>
                <a:gd name="connsiteY2" fmla="*/ 10000 h 10000"/>
                <a:gd name="connsiteX3" fmla="*/ 0 w 9973"/>
                <a:gd name="connsiteY3" fmla="*/ 10000 h 10000"/>
                <a:gd name="connsiteX0" fmla="*/ 0 w 21247"/>
                <a:gd name="connsiteY0" fmla="*/ 10658 h 10658"/>
                <a:gd name="connsiteX1" fmla="*/ 21236 w 21247"/>
                <a:gd name="connsiteY1" fmla="*/ 0 h 10658"/>
                <a:gd name="connsiteX2" fmla="*/ 10000 w 21247"/>
                <a:gd name="connsiteY2" fmla="*/ 10658 h 10658"/>
                <a:gd name="connsiteX3" fmla="*/ 0 w 21247"/>
                <a:gd name="connsiteY3" fmla="*/ 10658 h 10658"/>
                <a:gd name="connsiteX0" fmla="*/ 0 w 21236"/>
                <a:gd name="connsiteY0" fmla="*/ 10658 h 10658"/>
                <a:gd name="connsiteX1" fmla="*/ 21236 w 21236"/>
                <a:gd name="connsiteY1" fmla="*/ 0 h 10658"/>
                <a:gd name="connsiteX2" fmla="*/ 10000 w 21236"/>
                <a:gd name="connsiteY2" fmla="*/ 10658 h 10658"/>
                <a:gd name="connsiteX3" fmla="*/ 0 w 21236"/>
                <a:gd name="connsiteY3" fmla="*/ 10658 h 10658"/>
                <a:gd name="connsiteX0" fmla="*/ 0 w 21236"/>
                <a:gd name="connsiteY0" fmla="*/ 10658 h 10658"/>
                <a:gd name="connsiteX1" fmla="*/ 21236 w 21236"/>
                <a:gd name="connsiteY1" fmla="*/ 0 h 10658"/>
                <a:gd name="connsiteX2" fmla="*/ 10000 w 21236"/>
                <a:gd name="connsiteY2" fmla="*/ 10658 h 10658"/>
                <a:gd name="connsiteX3" fmla="*/ 0 w 21236"/>
                <a:gd name="connsiteY3" fmla="*/ 10658 h 10658"/>
                <a:gd name="connsiteX0" fmla="*/ 0 w 12591"/>
                <a:gd name="connsiteY0" fmla="*/ 1228 h 10658"/>
                <a:gd name="connsiteX1" fmla="*/ 12591 w 12591"/>
                <a:gd name="connsiteY1" fmla="*/ 0 h 10658"/>
                <a:gd name="connsiteX2" fmla="*/ 1355 w 12591"/>
                <a:gd name="connsiteY2" fmla="*/ 10658 h 10658"/>
                <a:gd name="connsiteX3" fmla="*/ 0 w 12591"/>
                <a:gd name="connsiteY3" fmla="*/ 1228 h 10658"/>
                <a:gd name="connsiteX0" fmla="*/ 0 w 12591"/>
                <a:gd name="connsiteY0" fmla="*/ 1228 h 3443"/>
                <a:gd name="connsiteX1" fmla="*/ 12591 w 12591"/>
                <a:gd name="connsiteY1" fmla="*/ 0 h 3443"/>
                <a:gd name="connsiteX2" fmla="*/ 4138 w 12591"/>
                <a:gd name="connsiteY2" fmla="*/ 3443 h 3443"/>
                <a:gd name="connsiteX3" fmla="*/ 0 w 12591"/>
                <a:gd name="connsiteY3" fmla="*/ 1228 h 3443"/>
                <a:gd name="connsiteX0" fmla="*/ 0 w 10238"/>
                <a:gd name="connsiteY0" fmla="*/ 3567 h 10662"/>
                <a:gd name="connsiteX1" fmla="*/ 10000 w 10238"/>
                <a:gd name="connsiteY1" fmla="*/ 0 h 10662"/>
                <a:gd name="connsiteX2" fmla="*/ 10238 w 10238"/>
                <a:gd name="connsiteY2" fmla="*/ 10662 h 10662"/>
                <a:gd name="connsiteX3" fmla="*/ 0 w 10238"/>
                <a:gd name="connsiteY3" fmla="*/ 3567 h 10662"/>
                <a:gd name="connsiteX0" fmla="*/ 0 w 10277"/>
                <a:gd name="connsiteY0" fmla="*/ 3677 h 10772"/>
                <a:gd name="connsiteX1" fmla="*/ 10257 w 10277"/>
                <a:gd name="connsiteY1" fmla="*/ 0 h 10772"/>
                <a:gd name="connsiteX2" fmla="*/ 10238 w 10277"/>
                <a:gd name="connsiteY2" fmla="*/ 10772 h 10772"/>
                <a:gd name="connsiteX3" fmla="*/ 0 w 10277"/>
                <a:gd name="connsiteY3" fmla="*/ 3677 h 10772"/>
                <a:gd name="connsiteX0" fmla="*/ 0 w 10257"/>
                <a:gd name="connsiteY0" fmla="*/ 3677 h 10772"/>
                <a:gd name="connsiteX1" fmla="*/ 10257 w 10257"/>
                <a:gd name="connsiteY1" fmla="*/ 0 h 10772"/>
                <a:gd name="connsiteX2" fmla="*/ 10238 w 10257"/>
                <a:gd name="connsiteY2" fmla="*/ 10772 h 10772"/>
                <a:gd name="connsiteX3" fmla="*/ 0 w 10257"/>
                <a:gd name="connsiteY3" fmla="*/ 3677 h 10772"/>
                <a:gd name="connsiteX0" fmla="*/ 0 w 10257"/>
                <a:gd name="connsiteY0" fmla="*/ 3677 h 10772"/>
                <a:gd name="connsiteX1" fmla="*/ 8511 w 10257"/>
                <a:gd name="connsiteY1" fmla="*/ 49 h 10772"/>
                <a:gd name="connsiteX2" fmla="*/ 10257 w 10257"/>
                <a:gd name="connsiteY2" fmla="*/ 0 h 10772"/>
                <a:gd name="connsiteX3" fmla="*/ 10238 w 10257"/>
                <a:gd name="connsiteY3" fmla="*/ 10772 h 10772"/>
                <a:gd name="connsiteX4" fmla="*/ 0 w 10257"/>
                <a:gd name="connsiteY4" fmla="*/ 3677 h 10772"/>
                <a:gd name="connsiteX0" fmla="*/ 0 w 10259"/>
                <a:gd name="connsiteY0" fmla="*/ 3677 h 10809"/>
                <a:gd name="connsiteX1" fmla="*/ 8511 w 10259"/>
                <a:gd name="connsiteY1" fmla="*/ 49 h 10809"/>
                <a:gd name="connsiteX2" fmla="*/ 10257 w 10259"/>
                <a:gd name="connsiteY2" fmla="*/ 0 h 10809"/>
                <a:gd name="connsiteX3" fmla="*/ 10259 w 10259"/>
                <a:gd name="connsiteY3" fmla="*/ 10809 h 10809"/>
                <a:gd name="connsiteX4" fmla="*/ 0 w 10259"/>
                <a:gd name="connsiteY4" fmla="*/ 3677 h 10809"/>
                <a:gd name="connsiteX0" fmla="*/ 0 w 10259"/>
                <a:gd name="connsiteY0" fmla="*/ 3677 h 10809"/>
                <a:gd name="connsiteX1" fmla="*/ 8511 w 10259"/>
                <a:gd name="connsiteY1" fmla="*/ 49 h 10809"/>
                <a:gd name="connsiteX2" fmla="*/ 10257 w 10259"/>
                <a:gd name="connsiteY2" fmla="*/ 0 h 10809"/>
                <a:gd name="connsiteX3" fmla="*/ 10259 w 10259"/>
                <a:gd name="connsiteY3" fmla="*/ 10809 h 10809"/>
                <a:gd name="connsiteX4" fmla="*/ 0 w 10259"/>
                <a:gd name="connsiteY4" fmla="*/ 3677 h 10809"/>
                <a:gd name="connsiteX0" fmla="*/ 0 w 10323"/>
                <a:gd name="connsiteY0" fmla="*/ 3714 h 10809"/>
                <a:gd name="connsiteX1" fmla="*/ 8575 w 10323"/>
                <a:gd name="connsiteY1" fmla="*/ 49 h 10809"/>
                <a:gd name="connsiteX2" fmla="*/ 10321 w 10323"/>
                <a:gd name="connsiteY2" fmla="*/ 0 h 10809"/>
                <a:gd name="connsiteX3" fmla="*/ 10323 w 10323"/>
                <a:gd name="connsiteY3" fmla="*/ 10809 h 10809"/>
                <a:gd name="connsiteX4" fmla="*/ 0 w 10323"/>
                <a:gd name="connsiteY4" fmla="*/ 3714 h 10809"/>
                <a:gd name="connsiteX0" fmla="*/ 0 w 10208"/>
                <a:gd name="connsiteY0" fmla="*/ 3714 h 10809"/>
                <a:gd name="connsiteX1" fmla="*/ 8460 w 10208"/>
                <a:gd name="connsiteY1" fmla="*/ 49 h 10809"/>
                <a:gd name="connsiteX2" fmla="*/ 10206 w 10208"/>
                <a:gd name="connsiteY2" fmla="*/ 0 h 10809"/>
                <a:gd name="connsiteX3" fmla="*/ 10208 w 10208"/>
                <a:gd name="connsiteY3" fmla="*/ 10809 h 10809"/>
                <a:gd name="connsiteX4" fmla="*/ 0 w 10208"/>
                <a:gd name="connsiteY4" fmla="*/ 3714 h 10809"/>
                <a:gd name="connsiteX0" fmla="*/ 0 w 10261"/>
                <a:gd name="connsiteY0" fmla="*/ 3759 h 10809"/>
                <a:gd name="connsiteX1" fmla="*/ 8513 w 10261"/>
                <a:gd name="connsiteY1" fmla="*/ 49 h 10809"/>
                <a:gd name="connsiteX2" fmla="*/ 10259 w 10261"/>
                <a:gd name="connsiteY2" fmla="*/ 0 h 10809"/>
                <a:gd name="connsiteX3" fmla="*/ 10261 w 10261"/>
                <a:gd name="connsiteY3" fmla="*/ 10809 h 10809"/>
                <a:gd name="connsiteX4" fmla="*/ 0 w 10261"/>
                <a:gd name="connsiteY4" fmla="*/ 3759 h 10809"/>
                <a:gd name="connsiteX0" fmla="*/ 0 w 10261"/>
                <a:gd name="connsiteY0" fmla="*/ 3710 h 10760"/>
                <a:gd name="connsiteX1" fmla="*/ 8513 w 10261"/>
                <a:gd name="connsiteY1" fmla="*/ 0 h 10760"/>
                <a:gd name="connsiteX2" fmla="*/ 10261 w 10261"/>
                <a:gd name="connsiteY2" fmla="*/ 10760 h 10760"/>
                <a:gd name="connsiteX3" fmla="*/ 0 w 10261"/>
                <a:gd name="connsiteY3" fmla="*/ 3710 h 10760"/>
                <a:gd name="connsiteX0" fmla="*/ 0 w 22799"/>
                <a:gd name="connsiteY0" fmla="*/ 10015 h 17065"/>
                <a:gd name="connsiteX1" fmla="*/ 22799 w 22799"/>
                <a:gd name="connsiteY1" fmla="*/ 0 h 17065"/>
                <a:gd name="connsiteX2" fmla="*/ 10261 w 22799"/>
                <a:gd name="connsiteY2" fmla="*/ 17065 h 17065"/>
                <a:gd name="connsiteX3" fmla="*/ 0 w 22799"/>
                <a:gd name="connsiteY3" fmla="*/ 10015 h 17065"/>
                <a:gd name="connsiteX0" fmla="*/ 0 w 22799"/>
                <a:gd name="connsiteY0" fmla="*/ 10015 h 17383"/>
                <a:gd name="connsiteX1" fmla="*/ 22799 w 22799"/>
                <a:gd name="connsiteY1" fmla="*/ 0 h 17383"/>
                <a:gd name="connsiteX2" fmla="*/ 15765 w 22799"/>
                <a:gd name="connsiteY2" fmla="*/ 17383 h 17383"/>
                <a:gd name="connsiteX3" fmla="*/ 0 w 22799"/>
                <a:gd name="connsiteY3" fmla="*/ 10015 h 17383"/>
                <a:gd name="connsiteX0" fmla="*/ 0 w 22830"/>
                <a:gd name="connsiteY0" fmla="*/ 9962 h 17330"/>
                <a:gd name="connsiteX1" fmla="*/ 22830 w 22830"/>
                <a:gd name="connsiteY1" fmla="*/ 0 h 17330"/>
                <a:gd name="connsiteX2" fmla="*/ 15765 w 22830"/>
                <a:gd name="connsiteY2" fmla="*/ 17330 h 17330"/>
                <a:gd name="connsiteX3" fmla="*/ 0 w 22830"/>
                <a:gd name="connsiteY3" fmla="*/ 9962 h 17330"/>
                <a:gd name="connsiteX0" fmla="*/ 0 w 7647"/>
                <a:gd name="connsiteY0" fmla="*/ 6200 h 17330"/>
                <a:gd name="connsiteX1" fmla="*/ 7647 w 7647"/>
                <a:gd name="connsiteY1" fmla="*/ 0 h 17330"/>
                <a:gd name="connsiteX2" fmla="*/ 582 w 7647"/>
                <a:gd name="connsiteY2" fmla="*/ 17330 h 17330"/>
                <a:gd name="connsiteX3" fmla="*/ 0 w 7647"/>
                <a:gd name="connsiteY3" fmla="*/ 6200 h 17330"/>
                <a:gd name="connsiteX0" fmla="*/ 0 w 10000"/>
                <a:gd name="connsiteY0" fmla="*/ 3578 h 10000"/>
                <a:gd name="connsiteX1" fmla="*/ 10000 w 10000"/>
                <a:gd name="connsiteY1" fmla="*/ 0 h 10000"/>
                <a:gd name="connsiteX2" fmla="*/ 761 w 10000"/>
                <a:gd name="connsiteY2" fmla="*/ 10000 h 10000"/>
                <a:gd name="connsiteX3" fmla="*/ 0 w 10000"/>
                <a:gd name="connsiteY3" fmla="*/ 3578 h 10000"/>
                <a:gd name="connsiteX0" fmla="*/ 0 w 10000"/>
                <a:gd name="connsiteY0" fmla="*/ 3578 h 10000"/>
                <a:gd name="connsiteX1" fmla="*/ 10000 w 10000"/>
                <a:gd name="connsiteY1" fmla="*/ 0 h 10000"/>
                <a:gd name="connsiteX2" fmla="*/ 761 w 10000"/>
                <a:gd name="connsiteY2" fmla="*/ 10000 h 10000"/>
                <a:gd name="connsiteX3" fmla="*/ 0 w 10000"/>
                <a:gd name="connsiteY3" fmla="*/ 3578 h 10000"/>
                <a:gd name="connsiteX0" fmla="*/ 0 w 10000"/>
                <a:gd name="connsiteY0" fmla="*/ 3578 h 10000"/>
                <a:gd name="connsiteX1" fmla="*/ 10000 w 10000"/>
                <a:gd name="connsiteY1" fmla="*/ 0 h 10000"/>
                <a:gd name="connsiteX2" fmla="*/ 761 w 10000"/>
                <a:gd name="connsiteY2" fmla="*/ 10000 h 10000"/>
                <a:gd name="connsiteX3" fmla="*/ 0 w 10000"/>
                <a:gd name="connsiteY3" fmla="*/ 3578 h 10000"/>
                <a:gd name="connsiteX0" fmla="*/ 0 w 10162"/>
                <a:gd name="connsiteY0" fmla="*/ 3609 h 10031"/>
                <a:gd name="connsiteX1" fmla="*/ 10162 w 10162"/>
                <a:gd name="connsiteY1" fmla="*/ 0 h 10031"/>
                <a:gd name="connsiteX2" fmla="*/ 761 w 10162"/>
                <a:gd name="connsiteY2" fmla="*/ 10031 h 10031"/>
                <a:gd name="connsiteX3" fmla="*/ 0 w 10162"/>
                <a:gd name="connsiteY3" fmla="*/ 3609 h 10031"/>
                <a:gd name="connsiteX0" fmla="*/ 0 w 21282"/>
                <a:gd name="connsiteY0" fmla="*/ 6972 h 10031"/>
                <a:gd name="connsiteX1" fmla="*/ 21282 w 21282"/>
                <a:gd name="connsiteY1" fmla="*/ 0 h 10031"/>
                <a:gd name="connsiteX2" fmla="*/ 11881 w 21282"/>
                <a:gd name="connsiteY2" fmla="*/ 10031 h 10031"/>
                <a:gd name="connsiteX3" fmla="*/ 0 w 21282"/>
                <a:gd name="connsiteY3" fmla="*/ 6972 h 10031"/>
                <a:gd name="connsiteX0" fmla="*/ 0 w 21282"/>
                <a:gd name="connsiteY0" fmla="*/ 6972 h 10031"/>
                <a:gd name="connsiteX1" fmla="*/ 21282 w 21282"/>
                <a:gd name="connsiteY1" fmla="*/ 0 h 10031"/>
                <a:gd name="connsiteX2" fmla="*/ 11881 w 21282"/>
                <a:gd name="connsiteY2" fmla="*/ 10031 h 10031"/>
                <a:gd name="connsiteX3" fmla="*/ 0 w 21282"/>
                <a:gd name="connsiteY3" fmla="*/ 6972 h 10031"/>
                <a:gd name="connsiteX0" fmla="*/ 0 w 21282"/>
                <a:gd name="connsiteY0" fmla="*/ 6972 h 10031"/>
                <a:gd name="connsiteX1" fmla="*/ 21282 w 21282"/>
                <a:gd name="connsiteY1" fmla="*/ 0 h 10031"/>
                <a:gd name="connsiteX2" fmla="*/ 11881 w 21282"/>
                <a:gd name="connsiteY2" fmla="*/ 10031 h 10031"/>
                <a:gd name="connsiteX3" fmla="*/ 0 w 21282"/>
                <a:gd name="connsiteY3" fmla="*/ 6972 h 10031"/>
                <a:gd name="connsiteX0" fmla="*/ 0 w 21282"/>
                <a:gd name="connsiteY0" fmla="*/ 6972 h 10031"/>
                <a:gd name="connsiteX1" fmla="*/ 21282 w 21282"/>
                <a:gd name="connsiteY1" fmla="*/ 0 h 10031"/>
                <a:gd name="connsiteX2" fmla="*/ 11881 w 21282"/>
                <a:gd name="connsiteY2" fmla="*/ 10031 h 10031"/>
                <a:gd name="connsiteX3" fmla="*/ 0 w 21282"/>
                <a:gd name="connsiteY3" fmla="*/ 6972 h 10031"/>
                <a:gd name="connsiteX0" fmla="*/ 0 w 23668"/>
                <a:gd name="connsiteY0" fmla="*/ 8929 h 10031"/>
                <a:gd name="connsiteX1" fmla="*/ 23668 w 23668"/>
                <a:gd name="connsiteY1" fmla="*/ 0 h 10031"/>
                <a:gd name="connsiteX2" fmla="*/ 14267 w 23668"/>
                <a:gd name="connsiteY2" fmla="*/ 10031 h 10031"/>
                <a:gd name="connsiteX3" fmla="*/ 0 w 23668"/>
                <a:gd name="connsiteY3" fmla="*/ 8929 h 10031"/>
                <a:gd name="connsiteX0" fmla="*/ 0 w 14267"/>
                <a:gd name="connsiteY0" fmla="*/ 5138 h 6240"/>
                <a:gd name="connsiteX1" fmla="*/ 1792 w 14267"/>
                <a:gd name="connsiteY1" fmla="*/ 0 h 6240"/>
                <a:gd name="connsiteX2" fmla="*/ 14267 w 14267"/>
                <a:gd name="connsiteY2" fmla="*/ 6240 h 6240"/>
                <a:gd name="connsiteX3" fmla="*/ 0 w 14267"/>
                <a:gd name="connsiteY3" fmla="*/ 5138 h 6240"/>
                <a:gd name="connsiteX0" fmla="*/ 0 w 10000"/>
                <a:gd name="connsiteY0" fmla="*/ 14358 h 16124"/>
                <a:gd name="connsiteX1" fmla="*/ 7378 w 10000"/>
                <a:gd name="connsiteY1" fmla="*/ 0 h 16124"/>
                <a:gd name="connsiteX2" fmla="*/ 10000 w 10000"/>
                <a:gd name="connsiteY2" fmla="*/ 16124 h 16124"/>
                <a:gd name="connsiteX3" fmla="*/ 0 w 10000"/>
                <a:gd name="connsiteY3" fmla="*/ 14358 h 16124"/>
                <a:gd name="connsiteX0" fmla="*/ 0 w 10000"/>
                <a:gd name="connsiteY0" fmla="*/ 14436 h 16202"/>
                <a:gd name="connsiteX1" fmla="*/ 7378 w 10000"/>
                <a:gd name="connsiteY1" fmla="*/ 78 h 16202"/>
                <a:gd name="connsiteX2" fmla="*/ 7346 w 10000"/>
                <a:gd name="connsiteY2" fmla="*/ 0 h 16202"/>
                <a:gd name="connsiteX3" fmla="*/ 10000 w 10000"/>
                <a:gd name="connsiteY3" fmla="*/ 16202 h 16202"/>
                <a:gd name="connsiteX4" fmla="*/ 0 w 10000"/>
                <a:gd name="connsiteY4" fmla="*/ 14436 h 16202"/>
                <a:gd name="connsiteX0" fmla="*/ 0 w 16557"/>
                <a:gd name="connsiteY0" fmla="*/ 14362 h 16128"/>
                <a:gd name="connsiteX1" fmla="*/ 7378 w 16557"/>
                <a:gd name="connsiteY1" fmla="*/ 4 h 16128"/>
                <a:gd name="connsiteX2" fmla="*/ 16557 w 16557"/>
                <a:gd name="connsiteY2" fmla="*/ 73 h 16128"/>
                <a:gd name="connsiteX3" fmla="*/ 10000 w 16557"/>
                <a:gd name="connsiteY3" fmla="*/ 16128 h 16128"/>
                <a:gd name="connsiteX4" fmla="*/ 0 w 16557"/>
                <a:gd name="connsiteY4" fmla="*/ 14362 h 16128"/>
                <a:gd name="connsiteX0" fmla="*/ 1947 w 18504"/>
                <a:gd name="connsiteY0" fmla="*/ 14315 h 16081"/>
                <a:gd name="connsiteX1" fmla="*/ 0 w 18504"/>
                <a:gd name="connsiteY1" fmla="*/ 6 h 16081"/>
                <a:gd name="connsiteX2" fmla="*/ 18504 w 18504"/>
                <a:gd name="connsiteY2" fmla="*/ 26 h 16081"/>
                <a:gd name="connsiteX3" fmla="*/ 11947 w 18504"/>
                <a:gd name="connsiteY3" fmla="*/ 16081 h 16081"/>
                <a:gd name="connsiteX4" fmla="*/ 1947 w 18504"/>
                <a:gd name="connsiteY4" fmla="*/ 14315 h 16081"/>
                <a:gd name="connsiteX0" fmla="*/ 1947 w 11947"/>
                <a:gd name="connsiteY0" fmla="*/ 14338 h 16104"/>
                <a:gd name="connsiteX1" fmla="*/ 0 w 11947"/>
                <a:gd name="connsiteY1" fmla="*/ 29 h 16104"/>
                <a:gd name="connsiteX2" fmla="*/ 7535 w 11947"/>
                <a:gd name="connsiteY2" fmla="*/ 0 h 16104"/>
                <a:gd name="connsiteX3" fmla="*/ 11947 w 11947"/>
                <a:gd name="connsiteY3" fmla="*/ 16104 h 16104"/>
                <a:gd name="connsiteX4" fmla="*/ 1947 w 11947"/>
                <a:gd name="connsiteY4" fmla="*/ 14338 h 16104"/>
                <a:gd name="connsiteX0" fmla="*/ 0 w 16150"/>
                <a:gd name="connsiteY0" fmla="*/ 20119 h 20119"/>
                <a:gd name="connsiteX1" fmla="*/ 4203 w 16150"/>
                <a:gd name="connsiteY1" fmla="*/ 29 h 20119"/>
                <a:gd name="connsiteX2" fmla="*/ 11738 w 16150"/>
                <a:gd name="connsiteY2" fmla="*/ 0 h 20119"/>
                <a:gd name="connsiteX3" fmla="*/ 16150 w 16150"/>
                <a:gd name="connsiteY3" fmla="*/ 16104 h 20119"/>
                <a:gd name="connsiteX4" fmla="*/ 0 w 16150"/>
                <a:gd name="connsiteY4" fmla="*/ 20119 h 20119"/>
                <a:gd name="connsiteX0" fmla="*/ 1778 w 11948"/>
                <a:gd name="connsiteY0" fmla="*/ 16395 h 16395"/>
                <a:gd name="connsiteX1" fmla="*/ 1 w 11948"/>
                <a:gd name="connsiteY1" fmla="*/ 29 h 16395"/>
                <a:gd name="connsiteX2" fmla="*/ 7536 w 11948"/>
                <a:gd name="connsiteY2" fmla="*/ 0 h 16395"/>
                <a:gd name="connsiteX3" fmla="*/ 11948 w 11948"/>
                <a:gd name="connsiteY3" fmla="*/ 16104 h 16395"/>
                <a:gd name="connsiteX4" fmla="*/ 1778 w 11948"/>
                <a:gd name="connsiteY4" fmla="*/ 16395 h 16395"/>
                <a:gd name="connsiteX0" fmla="*/ 1325 w 11948"/>
                <a:gd name="connsiteY0" fmla="*/ 18796 h 18796"/>
                <a:gd name="connsiteX1" fmla="*/ 1 w 11948"/>
                <a:gd name="connsiteY1" fmla="*/ 29 h 18796"/>
                <a:gd name="connsiteX2" fmla="*/ 7536 w 11948"/>
                <a:gd name="connsiteY2" fmla="*/ 0 h 18796"/>
                <a:gd name="connsiteX3" fmla="*/ 11948 w 11948"/>
                <a:gd name="connsiteY3" fmla="*/ 16104 h 18796"/>
                <a:gd name="connsiteX4" fmla="*/ 1325 w 11948"/>
                <a:gd name="connsiteY4" fmla="*/ 18796 h 18796"/>
                <a:gd name="connsiteX0" fmla="*/ 1325 w 14027"/>
                <a:gd name="connsiteY0" fmla="*/ 18845 h 18845"/>
                <a:gd name="connsiteX1" fmla="*/ 1 w 14027"/>
                <a:gd name="connsiteY1" fmla="*/ 78 h 18845"/>
                <a:gd name="connsiteX2" fmla="*/ 14027 w 14027"/>
                <a:gd name="connsiteY2" fmla="*/ 0 h 18845"/>
                <a:gd name="connsiteX3" fmla="*/ 11948 w 14027"/>
                <a:gd name="connsiteY3" fmla="*/ 16153 h 18845"/>
                <a:gd name="connsiteX4" fmla="*/ 1325 w 14027"/>
                <a:gd name="connsiteY4" fmla="*/ 18845 h 18845"/>
                <a:gd name="connsiteX0" fmla="*/ 21 w 12723"/>
                <a:gd name="connsiteY0" fmla="*/ 18845 h 18845"/>
                <a:gd name="connsiteX1" fmla="*/ 5868 w 12723"/>
                <a:gd name="connsiteY1" fmla="*/ 29 h 18845"/>
                <a:gd name="connsiteX2" fmla="*/ 12723 w 12723"/>
                <a:gd name="connsiteY2" fmla="*/ 0 h 18845"/>
                <a:gd name="connsiteX3" fmla="*/ 10644 w 12723"/>
                <a:gd name="connsiteY3" fmla="*/ 16153 h 18845"/>
                <a:gd name="connsiteX4" fmla="*/ 21 w 12723"/>
                <a:gd name="connsiteY4" fmla="*/ 18845 h 18845"/>
                <a:gd name="connsiteX0" fmla="*/ 39 w 12741"/>
                <a:gd name="connsiteY0" fmla="*/ 18845 h 18845"/>
                <a:gd name="connsiteX1" fmla="*/ 5886 w 12741"/>
                <a:gd name="connsiteY1" fmla="*/ 29 h 18845"/>
                <a:gd name="connsiteX2" fmla="*/ 12741 w 12741"/>
                <a:gd name="connsiteY2" fmla="*/ 0 h 18845"/>
                <a:gd name="connsiteX3" fmla="*/ 10662 w 12741"/>
                <a:gd name="connsiteY3" fmla="*/ 16153 h 18845"/>
                <a:gd name="connsiteX4" fmla="*/ 39 w 12741"/>
                <a:gd name="connsiteY4" fmla="*/ 18845 h 18845"/>
                <a:gd name="connsiteX0" fmla="*/ 0 w 12702"/>
                <a:gd name="connsiteY0" fmla="*/ 18845 h 18845"/>
                <a:gd name="connsiteX1" fmla="*/ 5847 w 12702"/>
                <a:gd name="connsiteY1" fmla="*/ 29 h 18845"/>
                <a:gd name="connsiteX2" fmla="*/ 12702 w 12702"/>
                <a:gd name="connsiteY2" fmla="*/ 0 h 18845"/>
                <a:gd name="connsiteX3" fmla="*/ 10623 w 12702"/>
                <a:gd name="connsiteY3" fmla="*/ 16153 h 18845"/>
                <a:gd name="connsiteX4" fmla="*/ 0 w 12702"/>
                <a:gd name="connsiteY4" fmla="*/ 18845 h 18845"/>
                <a:gd name="connsiteX0" fmla="*/ 0 w 15271"/>
                <a:gd name="connsiteY0" fmla="*/ 18845 h 18845"/>
                <a:gd name="connsiteX1" fmla="*/ 5847 w 15271"/>
                <a:gd name="connsiteY1" fmla="*/ 29 h 18845"/>
                <a:gd name="connsiteX2" fmla="*/ 12702 w 15271"/>
                <a:gd name="connsiteY2" fmla="*/ 0 h 18845"/>
                <a:gd name="connsiteX3" fmla="*/ 15271 w 15271"/>
                <a:gd name="connsiteY3" fmla="*/ 14879 h 18845"/>
                <a:gd name="connsiteX4" fmla="*/ 0 w 15271"/>
                <a:gd name="connsiteY4" fmla="*/ 18845 h 18845"/>
                <a:gd name="connsiteX0" fmla="*/ 0 w 15338"/>
                <a:gd name="connsiteY0" fmla="*/ 18845 h 18845"/>
                <a:gd name="connsiteX1" fmla="*/ 5847 w 15338"/>
                <a:gd name="connsiteY1" fmla="*/ 29 h 18845"/>
                <a:gd name="connsiteX2" fmla="*/ 15338 w 15338"/>
                <a:gd name="connsiteY2" fmla="*/ 0 h 18845"/>
                <a:gd name="connsiteX3" fmla="*/ 15271 w 15338"/>
                <a:gd name="connsiteY3" fmla="*/ 14879 h 18845"/>
                <a:gd name="connsiteX4" fmla="*/ 0 w 15338"/>
                <a:gd name="connsiteY4" fmla="*/ 18845 h 18845"/>
                <a:gd name="connsiteX0" fmla="*/ 0 w 15281"/>
                <a:gd name="connsiteY0" fmla="*/ 18747 h 18747"/>
                <a:gd name="connsiteX1" fmla="*/ 5790 w 15281"/>
                <a:gd name="connsiteY1" fmla="*/ 29 h 18747"/>
                <a:gd name="connsiteX2" fmla="*/ 15281 w 15281"/>
                <a:gd name="connsiteY2" fmla="*/ 0 h 18747"/>
                <a:gd name="connsiteX3" fmla="*/ 15214 w 15281"/>
                <a:gd name="connsiteY3" fmla="*/ 14879 h 18747"/>
                <a:gd name="connsiteX4" fmla="*/ 0 w 15281"/>
                <a:gd name="connsiteY4" fmla="*/ 18747 h 18747"/>
                <a:gd name="connsiteX0" fmla="*/ 0 w 15226"/>
                <a:gd name="connsiteY0" fmla="*/ 18723 h 18723"/>
                <a:gd name="connsiteX1" fmla="*/ 5790 w 15226"/>
                <a:gd name="connsiteY1" fmla="*/ 5 h 18723"/>
                <a:gd name="connsiteX2" fmla="*/ 15226 w 15226"/>
                <a:gd name="connsiteY2" fmla="*/ 47 h 18723"/>
                <a:gd name="connsiteX3" fmla="*/ 15214 w 15226"/>
                <a:gd name="connsiteY3" fmla="*/ 14855 h 18723"/>
                <a:gd name="connsiteX4" fmla="*/ 0 w 15226"/>
                <a:gd name="connsiteY4" fmla="*/ 18723 h 18723"/>
                <a:gd name="connsiteX0" fmla="*/ 0 w 15226"/>
                <a:gd name="connsiteY0" fmla="*/ 18723 h 18723"/>
                <a:gd name="connsiteX1" fmla="*/ 5790 w 15226"/>
                <a:gd name="connsiteY1" fmla="*/ 5 h 18723"/>
                <a:gd name="connsiteX2" fmla="*/ 15226 w 15226"/>
                <a:gd name="connsiteY2" fmla="*/ 47 h 18723"/>
                <a:gd name="connsiteX3" fmla="*/ 15196 w 15226"/>
                <a:gd name="connsiteY3" fmla="*/ 14855 h 18723"/>
                <a:gd name="connsiteX4" fmla="*/ 0 w 15226"/>
                <a:gd name="connsiteY4" fmla="*/ 18723 h 18723"/>
                <a:gd name="connsiteX0" fmla="*/ 0 w 15208"/>
                <a:gd name="connsiteY0" fmla="*/ 18723 h 18723"/>
                <a:gd name="connsiteX1" fmla="*/ 5790 w 15208"/>
                <a:gd name="connsiteY1" fmla="*/ 5 h 18723"/>
                <a:gd name="connsiteX2" fmla="*/ 15208 w 15208"/>
                <a:gd name="connsiteY2" fmla="*/ 47 h 18723"/>
                <a:gd name="connsiteX3" fmla="*/ 15196 w 15208"/>
                <a:gd name="connsiteY3" fmla="*/ 14855 h 18723"/>
                <a:gd name="connsiteX4" fmla="*/ 0 w 15208"/>
                <a:gd name="connsiteY4" fmla="*/ 18723 h 18723"/>
                <a:gd name="connsiteX0" fmla="*/ 0 w 15226"/>
                <a:gd name="connsiteY0" fmla="*/ 18722 h 18722"/>
                <a:gd name="connsiteX1" fmla="*/ 5790 w 15226"/>
                <a:gd name="connsiteY1" fmla="*/ 4 h 18722"/>
                <a:gd name="connsiteX2" fmla="*/ 15226 w 15226"/>
                <a:gd name="connsiteY2" fmla="*/ 70 h 18722"/>
                <a:gd name="connsiteX3" fmla="*/ 15196 w 15226"/>
                <a:gd name="connsiteY3" fmla="*/ 14854 h 18722"/>
                <a:gd name="connsiteX4" fmla="*/ 0 w 15226"/>
                <a:gd name="connsiteY4" fmla="*/ 18722 h 18722"/>
                <a:gd name="connsiteX0" fmla="*/ 0 w 15226"/>
                <a:gd name="connsiteY0" fmla="*/ 18677 h 18677"/>
                <a:gd name="connsiteX1" fmla="*/ 5808 w 15226"/>
                <a:gd name="connsiteY1" fmla="*/ 6 h 18677"/>
                <a:gd name="connsiteX2" fmla="*/ 15226 w 15226"/>
                <a:gd name="connsiteY2" fmla="*/ 25 h 18677"/>
                <a:gd name="connsiteX3" fmla="*/ 15196 w 15226"/>
                <a:gd name="connsiteY3" fmla="*/ 14809 h 18677"/>
                <a:gd name="connsiteX4" fmla="*/ 0 w 15226"/>
                <a:gd name="connsiteY4" fmla="*/ 18677 h 18677"/>
                <a:gd name="connsiteX0" fmla="*/ 0 w 15226"/>
                <a:gd name="connsiteY0" fmla="*/ 18656 h 18656"/>
                <a:gd name="connsiteX1" fmla="*/ 5790 w 15226"/>
                <a:gd name="connsiteY1" fmla="*/ 9 h 18656"/>
                <a:gd name="connsiteX2" fmla="*/ 15226 w 15226"/>
                <a:gd name="connsiteY2" fmla="*/ 4 h 18656"/>
                <a:gd name="connsiteX3" fmla="*/ 15196 w 15226"/>
                <a:gd name="connsiteY3" fmla="*/ 14788 h 18656"/>
                <a:gd name="connsiteX4" fmla="*/ 0 w 15226"/>
                <a:gd name="connsiteY4" fmla="*/ 18656 h 18656"/>
                <a:gd name="connsiteX0" fmla="*/ 0 w 15226"/>
                <a:gd name="connsiteY0" fmla="*/ 18652 h 18652"/>
                <a:gd name="connsiteX1" fmla="*/ 5808 w 15226"/>
                <a:gd name="connsiteY1" fmla="*/ 29 h 18652"/>
                <a:gd name="connsiteX2" fmla="*/ 15226 w 15226"/>
                <a:gd name="connsiteY2" fmla="*/ 0 h 18652"/>
                <a:gd name="connsiteX3" fmla="*/ 15196 w 15226"/>
                <a:gd name="connsiteY3" fmla="*/ 14784 h 18652"/>
                <a:gd name="connsiteX4" fmla="*/ 0 w 15226"/>
                <a:gd name="connsiteY4" fmla="*/ 18652 h 18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26" h="18652">
                  <a:moveTo>
                    <a:pt x="0" y="18652"/>
                  </a:moveTo>
                  <a:lnTo>
                    <a:pt x="5808" y="29"/>
                  </a:lnTo>
                  <a:cubicBezTo>
                    <a:pt x="5797" y="3"/>
                    <a:pt x="15237" y="26"/>
                    <a:pt x="15226" y="0"/>
                  </a:cubicBezTo>
                  <a:cubicBezTo>
                    <a:pt x="15204" y="4960"/>
                    <a:pt x="15218" y="9824"/>
                    <a:pt x="15196" y="14784"/>
                  </a:cubicBezTo>
                  <a:lnTo>
                    <a:pt x="0" y="1865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</p:grp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263" y="6229350"/>
            <a:ext cx="655637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14"/>
          <p:cNvCxnSpPr/>
          <p:nvPr userDrawn="1"/>
        </p:nvCxnSpPr>
        <p:spPr>
          <a:xfrm>
            <a:off x="644525" y="6196013"/>
            <a:ext cx="0" cy="222250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419824" y="410804"/>
            <a:ext cx="4505205" cy="202702"/>
          </a:xfrm>
        </p:spPr>
        <p:txBody>
          <a:bodyPr lIns="18000">
            <a:normAutofit/>
          </a:bodyPr>
          <a:lstStyle>
            <a:lvl1pPr marL="0" indent="0">
              <a:buNone/>
              <a:defRPr sz="1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19824" y="613506"/>
            <a:ext cx="4505205" cy="35361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E39843E-5189-494D-AB50-C75EF5CF794C}" type="datetime4">
              <a:rPr lang="en-US"/>
              <a:pPr>
                <a:defRPr/>
              </a:pPr>
              <a:t>July 14, 2014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COWI POWERPOINT PRESENTATION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BACE182-F3FA-43EE-951A-DDEFCC44AF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6984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4305300" y="-3175"/>
            <a:ext cx="4840288" cy="6854825"/>
            <a:chOff x="2170252" y="-1851"/>
            <a:chExt cx="6974674" cy="7408771"/>
          </a:xfrm>
        </p:grpSpPr>
        <p:sp>
          <p:nvSpPr>
            <p:cNvPr id="5" name="Flowchart: Merge 5"/>
            <p:cNvSpPr/>
            <p:nvPr userDrawn="1"/>
          </p:nvSpPr>
          <p:spPr>
            <a:xfrm>
              <a:off x="4386867" y="581517"/>
              <a:ext cx="1999300" cy="368379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33" h="14087">
                  <a:moveTo>
                    <a:pt x="0" y="9053"/>
                  </a:moveTo>
                  <a:lnTo>
                    <a:pt x="10133" y="0"/>
                  </a:lnTo>
                  <a:lnTo>
                    <a:pt x="2484" y="14087"/>
                  </a:lnTo>
                  <a:lnTo>
                    <a:pt x="0" y="90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100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  <p:sp>
          <p:nvSpPr>
            <p:cNvPr id="6" name="Flowchart: Merge 5"/>
            <p:cNvSpPr/>
            <p:nvPr userDrawn="1"/>
          </p:nvSpPr>
          <p:spPr>
            <a:xfrm>
              <a:off x="2170252" y="-136"/>
              <a:ext cx="4199902" cy="206066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182"/>
                <a:gd name="connsiteY0" fmla="*/ 0 h 9404"/>
                <a:gd name="connsiteX1" fmla="*/ 10182 w 10182"/>
                <a:gd name="connsiteY1" fmla="*/ 2683 h 9404"/>
                <a:gd name="connsiteX2" fmla="*/ 7093 w 10182"/>
                <a:gd name="connsiteY2" fmla="*/ 9404 h 9404"/>
                <a:gd name="connsiteX3" fmla="*/ 0 w 10182"/>
                <a:gd name="connsiteY3" fmla="*/ 0 h 9404"/>
                <a:gd name="connsiteX0" fmla="*/ 0 w 10000"/>
                <a:gd name="connsiteY0" fmla="*/ 0 h 10259"/>
                <a:gd name="connsiteX1" fmla="*/ 10000 w 10000"/>
                <a:gd name="connsiteY1" fmla="*/ 2853 h 10259"/>
                <a:gd name="connsiteX2" fmla="*/ 7048 w 10000"/>
                <a:gd name="connsiteY2" fmla="*/ 10259 h 10259"/>
                <a:gd name="connsiteX3" fmla="*/ 0 w 10000"/>
                <a:gd name="connsiteY3" fmla="*/ 0 h 10259"/>
                <a:gd name="connsiteX0" fmla="*/ 0 w 9977"/>
                <a:gd name="connsiteY0" fmla="*/ 0 h 10259"/>
                <a:gd name="connsiteX1" fmla="*/ 9977 w 9977"/>
                <a:gd name="connsiteY1" fmla="*/ 2936 h 10259"/>
                <a:gd name="connsiteX2" fmla="*/ 7048 w 9977"/>
                <a:gd name="connsiteY2" fmla="*/ 10259 h 10259"/>
                <a:gd name="connsiteX3" fmla="*/ 0 w 9977"/>
                <a:gd name="connsiteY3" fmla="*/ 0 h 10259"/>
                <a:gd name="connsiteX0" fmla="*/ 0 w 9992"/>
                <a:gd name="connsiteY0" fmla="*/ 0 h 10000"/>
                <a:gd name="connsiteX1" fmla="*/ 9992 w 9992"/>
                <a:gd name="connsiteY1" fmla="*/ 2887 h 10000"/>
                <a:gd name="connsiteX2" fmla="*/ 7064 w 9992"/>
                <a:gd name="connsiteY2" fmla="*/ 10000 h 10000"/>
                <a:gd name="connsiteX3" fmla="*/ 0 w 9992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92" h="10000">
                  <a:moveTo>
                    <a:pt x="0" y="0"/>
                  </a:moveTo>
                  <a:lnTo>
                    <a:pt x="9992" y="2887"/>
                  </a:lnTo>
                  <a:lnTo>
                    <a:pt x="7064" y="100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  <a:gs pos="100000">
                  <a:schemeClr val="accent3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  <p:sp>
          <p:nvSpPr>
            <p:cNvPr id="7" name="Flowchart: Merge 5"/>
            <p:cNvSpPr/>
            <p:nvPr userDrawn="1"/>
          </p:nvSpPr>
          <p:spPr>
            <a:xfrm>
              <a:off x="3595383" y="591812"/>
              <a:ext cx="5549543" cy="6815108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056"/>
                <a:gd name="connsiteY0" fmla="*/ 7019 h 17019"/>
                <a:gd name="connsiteX1" fmla="*/ 10056 w 10056"/>
                <a:gd name="connsiteY1" fmla="*/ 0 h 17019"/>
                <a:gd name="connsiteX2" fmla="*/ 7247 w 10056"/>
                <a:gd name="connsiteY2" fmla="*/ 17019 h 17019"/>
                <a:gd name="connsiteX3" fmla="*/ 0 w 10056"/>
                <a:gd name="connsiteY3" fmla="*/ 7019 h 17019"/>
                <a:gd name="connsiteX0" fmla="*/ 0 w 13890"/>
                <a:gd name="connsiteY0" fmla="*/ 7019 h 15501"/>
                <a:gd name="connsiteX1" fmla="*/ 10056 w 13890"/>
                <a:gd name="connsiteY1" fmla="*/ 0 h 15501"/>
                <a:gd name="connsiteX2" fmla="*/ 13890 w 13890"/>
                <a:gd name="connsiteY2" fmla="*/ 15501 h 15501"/>
                <a:gd name="connsiteX3" fmla="*/ 0 w 13890"/>
                <a:gd name="connsiteY3" fmla="*/ 7019 h 15501"/>
                <a:gd name="connsiteX0" fmla="*/ 0 w 11079"/>
                <a:gd name="connsiteY0" fmla="*/ 21409 h 21409"/>
                <a:gd name="connsiteX1" fmla="*/ 7245 w 11079"/>
                <a:gd name="connsiteY1" fmla="*/ 0 h 21409"/>
                <a:gd name="connsiteX2" fmla="*/ 11079 w 11079"/>
                <a:gd name="connsiteY2" fmla="*/ 15501 h 21409"/>
                <a:gd name="connsiteX3" fmla="*/ 0 w 11079"/>
                <a:gd name="connsiteY3" fmla="*/ 21409 h 21409"/>
                <a:gd name="connsiteX0" fmla="*/ 0 w 7932"/>
                <a:gd name="connsiteY0" fmla="*/ 21409 h 21409"/>
                <a:gd name="connsiteX1" fmla="*/ 7245 w 7932"/>
                <a:gd name="connsiteY1" fmla="*/ 0 h 21409"/>
                <a:gd name="connsiteX2" fmla="*/ 7932 w 7932"/>
                <a:gd name="connsiteY2" fmla="*/ 21382 h 21409"/>
                <a:gd name="connsiteX3" fmla="*/ 0 w 7932"/>
                <a:gd name="connsiteY3" fmla="*/ 21409 h 21409"/>
                <a:gd name="connsiteX0" fmla="*/ 0 w 6544"/>
                <a:gd name="connsiteY0" fmla="*/ 10000 h 10000"/>
                <a:gd name="connsiteX1" fmla="*/ 5678 w 6544"/>
                <a:gd name="connsiteY1" fmla="*/ 0 h 10000"/>
                <a:gd name="connsiteX2" fmla="*/ 6544 w 6544"/>
                <a:gd name="connsiteY2" fmla="*/ 9987 h 10000"/>
                <a:gd name="connsiteX3" fmla="*/ 0 w 6544"/>
                <a:gd name="connsiteY3" fmla="*/ 10000 h 10000"/>
                <a:gd name="connsiteX0" fmla="*/ 0 w 10781"/>
                <a:gd name="connsiteY0" fmla="*/ 10000 h 10000"/>
                <a:gd name="connsiteX1" fmla="*/ 8677 w 10781"/>
                <a:gd name="connsiteY1" fmla="*/ 0 h 10000"/>
                <a:gd name="connsiteX2" fmla="*/ 10781 w 10781"/>
                <a:gd name="connsiteY2" fmla="*/ 9443 h 10000"/>
                <a:gd name="connsiteX3" fmla="*/ 0 w 10781"/>
                <a:gd name="connsiteY3" fmla="*/ 10000 h 10000"/>
                <a:gd name="connsiteX0" fmla="*/ 0 w 9973"/>
                <a:gd name="connsiteY0" fmla="*/ 10000 h 10000"/>
                <a:gd name="connsiteX1" fmla="*/ 8677 w 9973"/>
                <a:gd name="connsiteY1" fmla="*/ 0 h 10000"/>
                <a:gd name="connsiteX2" fmla="*/ 9973 w 9973"/>
                <a:gd name="connsiteY2" fmla="*/ 10000 h 10000"/>
                <a:gd name="connsiteX3" fmla="*/ 0 w 9973"/>
                <a:gd name="connsiteY3" fmla="*/ 10000 h 10000"/>
                <a:gd name="connsiteX0" fmla="*/ 0 w 18501"/>
                <a:gd name="connsiteY0" fmla="*/ 10912 h 10912"/>
                <a:gd name="connsiteX1" fmla="*/ 8700 w 18501"/>
                <a:gd name="connsiteY1" fmla="*/ 912 h 10912"/>
                <a:gd name="connsiteX2" fmla="*/ 18497 w 18501"/>
                <a:gd name="connsiteY2" fmla="*/ 1300 h 10912"/>
                <a:gd name="connsiteX3" fmla="*/ 10000 w 18501"/>
                <a:gd name="connsiteY3" fmla="*/ 10912 h 10912"/>
                <a:gd name="connsiteX4" fmla="*/ 0 w 18501"/>
                <a:gd name="connsiteY4" fmla="*/ 10912 h 10912"/>
                <a:gd name="connsiteX0" fmla="*/ 0 w 18501"/>
                <a:gd name="connsiteY0" fmla="*/ 10514 h 10514"/>
                <a:gd name="connsiteX1" fmla="*/ 8700 w 18501"/>
                <a:gd name="connsiteY1" fmla="*/ 514 h 10514"/>
                <a:gd name="connsiteX2" fmla="*/ 18497 w 18501"/>
                <a:gd name="connsiteY2" fmla="*/ 902 h 10514"/>
                <a:gd name="connsiteX3" fmla="*/ 10000 w 18501"/>
                <a:gd name="connsiteY3" fmla="*/ 10514 h 10514"/>
                <a:gd name="connsiteX4" fmla="*/ 0 w 18501"/>
                <a:gd name="connsiteY4" fmla="*/ 10514 h 10514"/>
                <a:gd name="connsiteX0" fmla="*/ 0 w 18501"/>
                <a:gd name="connsiteY0" fmla="*/ 10000 h 10000"/>
                <a:gd name="connsiteX1" fmla="*/ 8700 w 18501"/>
                <a:gd name="connsiteY1" fmla="*/ 0 h 10000"/>
                <a:gd name="connsiteX2" fmla="*/ 18497 w 18501"/>
                <a:gd name="connsiteY2" fmla="*/ 388 h 10000"/>
                <a:gd name="connsiteX3" fmla="*/ 10000 w 18501"/>
                <a:gd name="connsiteY3" fmla="*/ 10000 h 10000"/>
                <a:gd name="connsiteX4" fmla="*/ 0 w 18501"/>
                <a:gd name="connsiteY4" fmla="*/ 10000 h 10000"/>
                <a:gd name="connsiteX0" fmla="*/ 0 w 18504"/>
                <a:gd name="connsiteY0" fmla="*/ 10000 h 10000"/>
                <a:gd name="connsiteX1" fmla="*/ 8700 w 18504"/>
                <a:gd name="connsiteY1" fmla="*/ 0 h 10000"/>
                <a:gd name="connsiteX2" fmla="*/ 18497 w 18504"/>
                <a:gd name="connsiteY2" fmla="*/ 388 h 10000"/>
                <a:gd name="connsiteX3" fmla="*/ 10000 w 18504"/>
                <a:gd name="connsiteY3" fmla="*/ 10000 h 10000"/>
                <a:gd name="connsiteX4" fmla="*/ 0 w 18504"/>
                <a:gd name="connsiteY4" fmla="*/ 10000 h 10000"/>
                <a:gd name="connsiteX0" fmla="*/ 0 w 18497"/>
                <a:gd name="connsiteY0" fmla="*/ 10000 h 10000"/>
                <a:gd name="connsiteX1" fmla="*/ 8700 w 18497"/>
                <a:gd name="connsiteY1" fmla="*/ 0 h 10000"/>
                <a:gd name="connsiteX2" fmla="*/ 18497 w 18497"/>
                <a:gd name="connsiteY2" fmla="*/ 388 h 10000"/>
                <a:gd name="connsiteX3" fmla="*/ 10000 w 18497"/>
                <a:gd name="connsiteY3" fmla="*/ 10000 h 10000"/>
                <a:gd name="connsiteX4" fmla="*/ 0 w 18497"/>
                <a:gd name="connsiteY4" fmla="*/ 10000 h 10000"/>
                <a:gd name="connsiteX0" fmla="*/ 0 w 21658"/>
                <a:gd name="connsiteY0" fmla="*/ 10000 h 10000"/>
                <a:gd name="connsiteX1" fmla="*/ 8700 w 21658"/>
                <a:gd name="connsiteY1" fmla="*/ 0 h 10000"/>
                <a:gd name="connsiteX2" fmla="*/ 21658 w 21658"/>
                <a:gd name="connsiteY2" fmla="*/ 2477 h 10000"/>
                <a:gd name="connsiteX3" fmla="*/ 10000 w 21658"/>
                <a:gd name="connsiteY3" fmla="*/ 10000 h 10000"/>
                <a:gd name="connsiteX4" fmla="*/ 0 w 21658"/>
                <a:gd name="connsiteY4" fmla="*/ 10000 h 10000"/>
                <a:gd name="connsiteX0" fmla="*/ 0 w 21658"/>
                <a:gd name="connsiteY0" fmla="*/ 9949 h 9949"/>
                <a:gd name="connsiteX1" fmla="*/ 8646 w 21658"/>
                <a:gd name="connsiteY1" fmla="*/ 0 h 9949"/>
                <a:gd name="connsiteX2" fmla="*/ 21658 w 21658"/>
                <a:gd name="connsiteY2" fmla="*/ 2426 h 9949"/>
                <a:gd name="connsiteX3" fmla="*/ 10000 w 21658"/>
                <a:gd name="connsiteY3" fmla="*/ 9949 h 9949"/>
                <a:gd name="connsiteX4" fmla="*/ 0 w 21658"/>
                <a:gd name="connsiteY4" fmla="*/ 9949 h 9949"/>
                <a:gd name="connsiteX0" fmla="*/ 0 w 9867"/>
                <a:gd name="connsiteY0" fmla="*/ 10000 h 10000"/>
                <a:gd name="connsiteX1" fmla="*/ 3992 w 9867"/>
                <a:gd name="connsiteY1" fmla="*/ 0 h 10000"/>
                <a:gd name="connsiteX2" fmla="*/ 9867 w 9867"/>
                <a:gd name="connsiteY2" fmla="*/ 2553 h 10000"/>
                <a:gd name="connsiteX3" fmla="*/ 4617 w 9867"/>
                <a:gd name="connsiteY3" fmla="*/ 10000 h 10000"/>
                <a:gd name="connsiteX4" fmla="*/ 0 w 9867"/>
                <a:gd name="connsiteY4" fmla="*/ 10000 h 10000"/>
                <a:gd name="connsiteX0" fmla="*/ 0 w 10099"/>
                <a:gd name="connsiteY0" fmla="*/ 10000 h 10000"/>
                <a:gd name="connsiteX1" fmla="*/ 4046 w 10099"/>
                <a:gd name="connsiteY1" fmla="*/ 0 h 10000"/>
                <a:gd name="connsiteX2" fmla="*/ 10099 w 10099"/>
                <a:gd name="connsiteY2" fmla="*/ 2433 h 10000"/>
                <a:gd name="connsiteX3" fmla="*/ 4679 w 10099"/>
                <a:gd name="connsiteY3" fmla="*/ 10000 h 10000"/>
                <a:gd name="connsiteX4" fmla="*/ 0 w 10099"/>
                <a:gd name="connsiteY4" fmla="*/ 10000 h 10000"/>
                <a:gd name="connsiteX0" fmla="*/ 0 w 12097"/>
                <a:gd name="connsiteY0" fmla="*/ 15100 h 15100"/>
                <a:gd name="connsiteX1" fmla="*/ 6044 w 12097"/>
                <a:gd name="connsiteY1" fmla="*/ 0 h 15100"/>
                <a:gd name="connsiteX2" fmla="*/ 12097 w 12097"/>
                <a:gd name="connsiteY2" fmla="*/ 2433 h 15100"/>
                <a:gd name="connsiteX3" fmla="*/ 6677 w 12097"/>
                <a:gd name="connsiteY3" fmla="*/ 10000 h 15100"/>
                <a:gd name="connsiteX4" fmla="*/ 0 w 12097"/>
                <a:gd name="connsiteY4" fmla="*/ 15100 h 15100"/>
                <a:gd name="connsiteX0" fmla="*/ 0 w 12097"/>
                <a:gd name="connsiteY0" fmla="*/ 15100 h 15100"/>
                <a:gd name="connsiteX1" fmla="*/ 6044 w 12097"/>
                <a:gd name="connsiteY1" fmla="*/ 0 h 15100"/>
                <a:gd name="connsiteX2" fmla="*/ 12097 w 12097"/>
                <a:gd name="connsiteY2" fmla="*/ 2433 h 15100"/>
                <a:gd name="connsiteX3" fmla="*/ 4726 w 12097"/>
                <a:gd name="connsiteY3" fmla="*/ 14980 h 15100"/>
                <a:gd name="connsiteX4" fmla="*/ 0 w 12097"/>
                <a:gd name="connsiteY4" fmla="*/ 15100 h 15100"/>
                <a:gd name="connsiteX0" fmla="*/ 0 w 11930"/>
                <a:gd name="connsiteY0" fmla="*/ 14861 h 14980"/>
                <a:gd name="connsiteX1" fmla="*/ 5877 w 11930"/>
                <a:gd name="connsiteY1" fmla="*/ 0 h 14980"/>
                <a:gd name="connsiteX2" fmla="*/ 11930 w 11930"/>
                <a:gd name="connsiteY2" fmla="*/ 2433 h 14980"/>
                <a:gd name="connsiteX3" fmla="*/ 4559 w 11930"/>
                <a:gd name="connsiteY3" fmla="*/ 14980 h 14980"/>
                <a:gd name="connsiteX4" fmla="*/ 0 w 11930"/>
                <a:gd name="connsiteY4" fmla="*/ 14861 h 14980"/>
                <a:gd name="connsiteX0" fmla="*/ 0 w 11954"/>
                <a:gd name="connsiteY0" fmla="*/ 15029 h 15029"/>
                <a:gd name="connsiteX1" fmla="*/ 5901 w 11954"/>
                <a:gd name="connsiteY1" fmla="*/ 0 h 15029"/>
                <a:gd name="connsiteX2" fmla="*/ 11954 w 11954"/>
                <a:gd name="connsiteY2" fmla="*/ 2433 h 15029"/>
                <a:gd name="connsiteX3" fmla="*/ 4583 w 11954"/>
                <a:gd name="connsiteY3" fmla="*/ 14980 h 15029"/>
                <a:gd name="connsiteX4" fmla="*/ 0 w 11954"/>
                <a:gd name="connsiteY4" fmla="*/ 15029 h 15029"/>
                <a:gd name="connsiteX0" fmla="*/ 0 w 12121"/>
                <a:gd name="connsiteY0" fmla="*/ 14981 h 14981"/>
                <a:gd name="connsiteX1" fmla="*/ 6068 w 12121"/>
                <a:gd name="connsiteY1" fmla="*/ 0 h 14981"/>
                <a:gd name="connsiteX2" fmla="*/ 12121 w 12121"/>
                <a:gd name="connsiteY2" fmla="*/ 2433 h 14981"/>
                <a:gd name="connsiteX3" fmla="*/ 4750 w 12121"/>
                <a:gd name="connsiteY3" fmla="*/ 14980 h 14981"/>
                <a:gd name="connsiteX4" fmla="*/ 0 w 12121"/>
                <a:gd name="connsiteY4" fmla="*/ 14981 h 14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21" h="14981">
                  <a:moveTo>
                    <a:pt x="0" y="14981"/>
                  </a:moveTo>
                  <a:lnTo>
                    <a:pt x="6068" y="0"/>
                  </a:lnTo>
                  <a:lnTo>
                    <a:pt x="12121" y="2433"/>
                  </a:lnTo>
                  <a:lnTo>
                    <a:pt x="4750" y="14980"/>
                  </a:lnTo>
                  <a:lnTo>
                    <a:pt x="0" y="1498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80000">
                  <a:schemeClr val="accent3"/>
                </a:gs>
                <a:gs pos="100000">
                  <a:schemeClr val="accent3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  <p:sp>
          <p:nvSpPr>
            <p:cNvPr id="8" name="Flowchart: Merge 5"/>
            <p:cNvSpPr/>
            <p:nvPr userDrawn="1"/>
          </p:nvSpPr>
          <p:spPr>
            <a:xfrm>
              <a:off x="6370154" y="-1851"/>
              <a:ext cx="2770197" cy="170206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056"/>
                <a:gd name="connsiteY0" fmla="*/ 7019 h 17019"/>
                <a:gd name="connsiteX1" fmla="*/ 10056 w 10056"/>
                <a:gd name="connsiteY1" fmla="*/ 0 h 17019"/>
                <a:gd name="connsiteX2" fmla="*/ 7247 w 10056"/>
                <a:gd name="connsiteY2" fmla="*/ 17019 h 17019"/>
                <a:gd name="connsiteX3" fmla="*/ 0 w 10056"/>
                <a:gd name="connsiteY3" fmla="*/ 7019 h 17019"/>
                <a:gd name="connsiteX0" fmla="*/ 0 w 13890"/>
                <a:gd name="connsiteY0" fmla="*/ 7019 h 15501"/>
                <a:gd name="connsiteX1" fmla="*/ 10056 w 13890"/>
                <a:gd name="connsiteY1" fmla="*/ 0 h 15501"/>
                <a:gd name="connsiteX2" fmla="*/ 13890 w 13890"/>
                <a:gd name="connsiteY2" fmla="*/ 15501 h 15501"/>
                <a:gd name="connsiteX3" fmla="*/ 0 w 13890"/>
                <a:gd name="connsiteY3" fmla="*/ 7019 h 15501"/>
                <a:gd name="connsiteX0" fmla="*/ 0 w 11079"/>
                <a:gd name="connsiteY0" fmla="*/ 21409 h 21409"/>
                <a:gd name="connsiteX1" fmla="*/ 7245 w 11079"/>
                <a:gd name="connsiteY1" fmla="*/ 0 h 21409"/>
                <a:gd name="connsiteX2" fmla="*/ 11079 w 11079"/>
                <a:gd name="connsiteY2" fmla="*/ 15501 h 21409"/>
                <a:gd name="connsiteX3" fmla="*/ 0 w 11079"/>
                <a:gd name="connsiteY3" fmla="*/ 21409 h 21409"/>
                <a:gd name="connsiteX0" fmla="*/ 0 w 7932"/>
                <a:gd name="connsiteY0" fmla="*/ 21409 h 21409"/>
                <a:gd name="connsiteX1" fmla="*/ 7245 w 7932"/>
                <a:gd name="connsiteY1" fmla="*/ 0 h 21409"/>
                <a:gd name="connsiteX2" fmla="*/ 7932 w 7932"/>
                <a:gd name="connsiteY2" fmla="*/ 21382 h 21409"/>
                <a:gd name="connsiteX3" fmla="*/ 0 w 7932"/>
                <a:gd name="connsiteY3" fmla="*/ 21409 h 21409"/>
                <a:gd name="connsiteX0" fmla="*/ 0 w 6544"/>
                <a:gd name="connsiteY0" fmla="*/ 10000 h 10000"/>
                <a:gd name="connsiteX1" fmla="*/ 5678 w 6544"/>
                <a:gd name="connsiteY1" fmla="*/ 0 h 10000"/>
                <a:gd name="connsiteX2" fmla="*/ 6544 w 6544"/>
                <a:gd name="connsiteY2" fmla="*/ 9987 h 10000"/>
                <a:gd name="connsiteX3" fmla="*/ 0 w 6544"/>
                <a:gd name="connsiteY3" fmla="*/ 10000 h 10000"/>
                <a:gd name="connsiteX0" fmla="*/ 0 w 10781"/>
                <a:gd name="connsiteY0" fmla="*/ 10000 h 10000"/>
                <a:gd name="connsiteX1" fmla="*/ 8677 w 10781"/>
                <a:gd name="connsiteY1" fmla="*/ 0 h 10000"/>
                <a:gd name="connsiteX2" fmla="*/ 10781 w 10781"/>
                <a:gd name="connsiteY2" fmla="*/ 9443 h 10000"/>
                <a:gd name="connsiteX3" fmla="*/ 0 w 10781"/>
                <a:gd name="connsiteY3" fmla="*/ 10000 h 10000"/>
                <a:gd name="connsiteX0" fmla="*/ 0 w 9973"/>
                <a:gd name="connsiteY0" fmla="*/ 10000 h 10000"/>
                <a:gd name="connsiteX1" fmla="*/ 8677 w 9973"/>
                <a:gd name="connsiteY1" fmla="*/ 0 h 10000"/>
                <a:gd name="connsiteX2" fmla="*/ 9973 w 9973"/>
                <a:gd name="connsiteY2" fmla="*/ 10000 h 10000"/>
                <a:gd name="connsiteX3" fmla="*/ 0 w 9973"/>
                <a:gd name="connsiteY3" fmla="*/ 10000 h 10000"/>
                <a:gd name="connsiteX0" fmla="*/ 0 w 21247"/>
                <a:gd name="connsiteY0" fmla="*/ 10658 h 10658"/>
                <a:gd name="connsiteX1" fmla="*/ 21236 w 21247"/>
                <a:gd name="connsiteY1" fmla="*/ 0 h 10658"/>
                <a:gd name="connsiteX2" fmla="*/ 10000 w 21247"/>
                <a:gd name="connsiteY2" fmla="*/ 10658 h 10658"/>
                <a:gd name="connsiteX3" fmla="*/ 0 w 21247"/>
                <a:gd name="connsiteY3" fmla="*/ 10658 h 10658"/>
                <a:gd name="connsiteX0" fmla="*/ 0 w 21236"/>
                <a:gd name="connsiteY0" fmla="*/ 10658 h 10658"/>
                <a:gd name="connsiteX1" fmla="*/ 21236 w 21236"/>
                <a:gd name="connsiteY1" fmla="*/ 0 h 10658"/>
                <a:gd name="connsiteX2" fmla="*/ 10000 w 21236"/>
                <a:gd name="connsiteY2" fmla="*/ 10658 h 10658"/>
                <a:gd name="connsiteX3" fmla="*/ 0 w 21236"/>
                <a:gd name="connsiteY3" fmla="*/ 10658 h 10658"/>
                <a:gd name="connsiteX0" fmla="*/ 0 w 21236"/>
                <a:gd name="connsiteY0" fmla="*/ 10658 h 10658"/>
                <a:gd name="connsiteX1" fmla="*/ 21236 w 21236"/>
                <a:gd name="connsiteY1" fmla="*/ 0 h 10658"/>
                <a:gd name="connsiteX2" fmla="*/ 10000 w 21236"/>
                <a:gd name="connsiteY2" fmla="*/ 10658 h 10658"/>
                <a:gd name="connsiteX3" fmla="*/ 0 w 21236"/>
                <a:gd name="connsiteY3" fmla="*/ 10658 h 10658"/>
                <a:gd name="connsiteX0" fmla="*/ 0 w 12591"/>
                <a:gd name="connsiteY0" fmla="*/ 1228 h 10658"/>
                <a:gd name="connsiteX1" fmla="*/ 12591 w 12591"/>
                <a:gd name="connsiteY1" fmla="*/ 0 h 10658"/>
                <a:gd name="connsiteX2" fmla="*/ 1355 w 12591"/>
                <a:gd name="connsiteY2" fmla="*/ 10658 h 10658"/>
                <a:gd name="connsiteX3" fmla="*/ 0 w 12591"/>
                <a:gd name="connsiteY3" fmla="*/ 1228 h 10658"/>
                <a:gd name="connsiteX0" fmla="*/ 0 w 12591"/>
                <a:gd name="connsiteY0" fmla="*/ 1228 h 3443"/>
                <a:gd name="connsiteX1" fmla="*/ 12591 w 12591"/>
                <a:gd name="connsiteY1" fmla="*/ 0 h 3443"/>
                <a:gd name="connsiteX2" fmla="*/ 4138 w 12591"/>
                <a:gd name="connsiteY2" fmla="*/ 3443 h 3443"/>
                <a:gd name="connsiteX3" fmla="*/ 0 w 12591"/>
                <a:gd name="connsiteY3" fmla="*/ 1228 h 3443"/>
                <a:gd name="connsiteX0" fmla="*/ 0 w 10238"/>
                <a:gd name="connsiteY0" fmla="*/ 3567 h 10662"/>
                <a:gd name="connsiteX1" fmla="*/ 10000 w 10238"/>
                <a:gd name="connsiteY1" fmla="*/ 0 h 10662"/>
                <a:gd name="connsiteX2" fmla="*/ 10238 w 10238"/>
                <a:gd name="connsiteY2" fmla="*/ 10662 h 10662"/>
                <a:gd name="connsiteX3" fmla="*/ 0 w 10238"/>
                <a:gd name="connsiteY3" fmla="*/ 3567 h 10662"/>
                <a:gd name="connsiteX0" fmla="*/ 0 w 10277"/>
                <a:gd name="connsiteY0" fmla="*/ 3677 h 10772"/>
                <a:gd name="connsiteX1" fmla="*/ 10257 w 10277"/>
                <a:gd name="connsiteY1" fmla="*/ 0 h 10772"/>
                <a:gd name="connsiteX2" fmla="*/ 10238 w 10277"/>
                <a:gd name="connsiteY2" fmla="*/ 10772 h 10772"/>
                <a:gd name="connsiteX3" fmla="*/ 0 w 10277"/>
                <a:gd name="connsiteY3" fmla="*/ 3677 h 10772"/>
                <a:gd name="connsiteX0" fmla="*/ 0 w 10257"/>
                <a:gd name="connsiteY0" fmla="*/ 3677 h 10772"/>
                <a:gd name="connsiteX1" fmla="*/ 10257 w 10257"/>
                <a:gd name="connsiteY1" fmla="*/ 0 h 10772"/>
                <a:gd name="connsiteX2" fmla="*/ 10238 w 10257"/>
                <a:gd name="connsiteY2" fmla="*/ 10772 h 10772"/>
                <a:gd name="connsiteX3" fmla="*/ 0 w 10257"/>
                <a:gd name="connsiteY3" fmla="*/ 3677 h 10772"/>
                <a:gd name="connsiteX0" fmla="*/ 0 w 10257"/>
                <a:gd name="connsiteY0" fmla="*/ 3677 h 10772"/>
                <a:gd name="connsiteX1" fmla="*/ 8511 w 10257"/>
                <a:gd name="connsiteY1" fmla="*/ 49 h 10772"/>
                <a:gd name="connsiteX2" fmla="*/ 10257 w 10257"/>
                <a:gd name="connsiteY2" fmla="*/ 0 h 10772"/>
                <a:gd name="connsiteX3" fmla="*/ 10238 w 10257"/>
                <a:gd name="connsiteY3" fmla="*/ 10772 h 10772"/>
                <a:gd name="connsiteX4" fmla="*/ 0 w 10257"/>
                <a:gd name="connsiteY4" fmla="*/ 3677 h 10772"/>
                <a:gd name="connsiteX0" fmla="*/ 0 w 10259"/>
                <a:gd name="connsiteY0" fmla="*/ 3677 h 10809"/>
                <a:gd name="connsiteX1" fmla="*/ 8511 w 10259"/>
                <a:gd name="connsiteY1" fmla="*/ 49 h 10809"/>
                <a:gd name="connsiteX2" fmla="*/ 10257 w 10259"/>
                <a:gd name="connsiteY2" fmla="*/ 0 h 10809"/>
                <a:gd name="connsiteX3" fmla="*/ 10259 w 10259"/>
                <a:gd name="connsiteY3" fmla="*/ 10809 h 10809"/>
                <a:gd name="connsiteX4" fmla="*/ 0 w 10259"/>
                <a:gd name="connsiteY4" fmla="*/ 3677 h 10809"/>
                <a:gd name="connsiteX0" fmla="*/ 0 w 10259"/>
                <a:gd name="connsiteY0" fmla="*/ 3677 h 10809"/>
                <a:gd name="connsiteX1" fmla="*/ 8511 w 10259"/>
                <a:gd name="connsiteY1" fmla="*/ 49 h 10809"/>
                <a:gd name="connsiteX2" fmla="*/ 10257 w 10259"/>
                <a:gd name="connsiteY2" fmla="*/ 0 h 10809"/>
                <a:gd name="connsiteX3" fmla="*/ 10259 w 10259"/>
                <a:gd name="connsiteY3" fmla="*/ 10809 h 10809"/>
                <a:gd name="connsiteX4" fmla="*/ 0 w 10259"/>
                <a:gd name="connsiteY4" fmla="*/ 3677 h 10809"/>
                <a:gd name="connsiteX0" fmla="*/ 0 w 10323"/>
                <a:gd name="connsiteY0" fmla="*/ 3714 h 10809"/>
                <a:gd name="connsiteX1" fmla="*/ 8575 w 10323"/>
                <a:gd name="connsiteY1" fmla="*/ 49 h 10809"/>
                <a:gd name="connsiteX2" fmla="*/ 10321 w 10323"/>
                <a:gd name="connsiteY2" fmla="*/ 0 h 10809"/>
                <a:gd name="connsiteX3" fmla="*/ 10323 w 10323"/>
                <a:gd name="connsiteY3" fmla="*/ 10809 h 10809"/>
                <a:gd name="connsiteX4" fmla="*/ 0 w 10323"/>
                <a:gd name="connsiteY4" fmla="*/ 3714 h 10809"/>
                <a:gd name="connsiteX0" fmla="*/ 0 w 10208"/>
                <a:gd name="connsiteY0" fmla="*/ 3714 h 10809"/>
                <a:gd name="connsiteX1" fmla="*/ 8460 w 10208"/>
                <a:gd name="connsiteY1" fmla="*/ 49 h 10809"/>
                <a:gd name="connsiteX2" fmla="*/ 10206 w 10208"/>
                <a:gd name="connsiteY2" fmla="*/ 0 h 10809"/>
                <a:gd name="connsiteX3" fmla="*/ 10208 w 10208"/>
                <a:gd name="connsiteY3" fmla="*/ 10809 h 10809"/>
                <a:gd name="connsiteX4" fmla="*/ 0 w 10208"/>
                <a:gd name="connsiteY4" fmla="*/ 3714 h 10809"/>
                <a:gd name="connsiteX0" fmla="*/ 0 w 10261"/>
                <a:gd name="connsiteY0" fmla="*/ 3759 h 10809"/>
                <a:gd name="connsiteX1" fmla="*/ 8513 w 10261"/>
                <a:gd name="connsiteY1" fmla="*/ 49 h 10809"/>
                <a:gd name="connsiteX2" fmla="*/ 10259 w 10261"/>
                <a:gd name="connsiteY2" fmla="*/ 0 h 10809"/>
                <a:gd name="connsiteX3" fmla="*/ 10261 w 10261"/>
                <a:gd name="connsiteY3" fmla="*/ 10809 h 10809"/>
                <a:gd name="connsiteX4" fmla="*/ 0 w 10261"/>
                <a:gd name="connsiteY4" fmla="*/ 3759 h 10809"/>
                <a:gd name="connsiteX0" fmla="*/ 0 w 10223"/>
                <a:gd name="connsiteY0" fmla="*/ 3792 h 10809"/>
                <a:gd name="connsiteX1" fmla="*/ 8475 w 10223"/>
                <a:gd name="connsiteY1" fmla="*/ 49 h 10809"/>
                <a:gd name="connsiteX2" fmla="*/ 10221 w 10223"/>
                <a:gd name="connsiteY2" fmla="*/ 0 h 10809"/>
                <a:gd name="connsiteX3" fmla="*/ 10223 w 10223"/>
                <a:gd name="connsiteY3" fmla="*/ 10809 h 10809"/>
                <a:gd name="connsiteX4" fmla="*/ 0 w 10223"/>
                <a:gd name="connsiteY4" fmla="*/ 3792 h 10809"/>
                <a:gd name="connsiteX0" fmla="*/ 0 w 10274"/>
                <a:gd name="connsiteY0" fmla="*/ 3792 h 10809"/>
                <a:gd name="connsiteX1" fmla="*/ 8526 w 10274"/>
                <a:gd name="connsiteY1" fmla="*/ 49 h 10809"/>
                <a:gd name="connsiteX2" fmla="*/ 10272 w 10274"/>
                <a:gd name="connsiteY2" fmla="*/ 0 h 10809"/>
                <a:gd name="connsiteX3" fmla="*/ 10274 w 10274"/>
                <a:gd name="connsiteY3" fmla="*/ 10809 h 10809"/>
                <a:gd name="connsiteX4" fmla="*/ 0 w 10274"/>
                <a:gd name="connsiteY4" fmla="*/ 3792 h 10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4" h="10809">
                  <a:moveTo>
                    <a:pt x="0" y="3792"/>
                  </a:moveTo>
                  <a:cubicBezTo>
                    <a:pt x="2015" y="3060"/>
                    <a:pt x="6511" y="781"/>
                    <a:pt x="8526" y="49"/>
                  </a:cubicBezTo>
                  <a:lnTo>
                    <a:pt x="10272" y="0"/>
                  </a:lnTo>
                  <a:cubicBezTo>
                    <a:pt x="10262" y="5386"/>
                    <a:pt x="10273" y="5404"/>
                    <a:pt x="10274" y="10809"/>
                  </a:cubicBezTo>
                  <a:lnTo>
                    <a:pt x="0" y="379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80000">
                  <a:schemeClr val="accent3">
                    <a:lumMod val="75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</p:grpSp>
      <p:pic>
        <p:nvPicPr>
          <p:cNvPr id="9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263" y="6229350"/>
            <a:ext cx="655637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15"/>
          <p:cNvCxnSpPr/>
          <p:nvPr userDrawn="1"/>
        </p:nvCxnSpPr>
        <p:spPr>
          <a:xfrm>
            <a:off x="644525" y="6196013"/>
            <a:ext cx="0" cy="222250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419824" y="410804"/>
            <a:ext cx="4505205" cy="202702"/>
          </a:xfrm>
        </p:spPr>
        <p:txBody>
          <a:bodyPr lIns="18000">
            <a:normAutofit/>
          </a:bodyPr>
          <a:lstStyle>
            <a:lvl1pPr marL="0" indent="0">
              <a:buNone/>
              <a:defRPr sz="1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19824" y="613506"/>
            <a:ext cx="4505205" cy="35361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COWI POWERPOINT PRESENTATION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BF07FB2-0854-4B5D-BABB-DBF1752A8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61BBC9-3DE5-4EDD-BAF7-4304BEBFE6E8}" type="datetime4">
              <a:rPr lang="en-US"/>
              <a:pPr>
                <a:defRPr/>
              </a:pPr>
              <a:t>July 14, 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1946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0"/>
          <p:cNvGrpSpPr>
            <a:grpSpLocks/>
          </p:cNvGrpSpPr>
          <p:nvPr userDrawn="1"/>
        </p:nvGrpSpPr>
        <p:grpSpPr bwMode="auto">
          <a:xfrm>
            <a:off x="4305300" y="0"/>
            <a:ext cx="2916238" cy="3944938"/>
            <a:chOff x="2170252" y="-1"/>
            <a:chExt cx="4203690" cy="4265239"/>
          </a:xfrm>
        </p:grpSpPr>
        <p:sp>
          <p:nvSpPr>
            <p:cNvPr id="5" name="Flowchart: Merge 5"/>
            <p:cNvSpPr/>
            <p:nvPr userDrawn="1"/>
          </p:nvSpPr>
          <p:spPr>
            <a:xfrm>
              <a:off x="4794984" y="588723"/>
              <a:ext cx="1556074" cy="367651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0091"/>
                <a:gd name="connsiteY0" fmla="*/ 8989 h 14087"/>
                <a:gd name="connsiteX1" fmla="*/ 10091 w 10091"/>
                <a:gd name="connsiteY1" fmla="*/ 0 h 14087"/>
                <a:gd name="connsiteX2" fmla="*/ 2442 w 10091"/>
                <a:gd name="connsiteY2" fmla="*/ 14087 h 14087"/>
                <a:gd name="connsiteX3" fmla="*/ 0 w 10091"/>
                <a:gd name="connsiteY3" fmla="*/ 8989 h 14087"/>
                <a:gd name="connsiteX0" fmla="*/ 0 w 10133"/>
                <a:gd name="connsiteY0" fmla="*/ 8830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8830 h 14087"/>
                <a:gd name="connsiteX0" fmla="*/ 0 w 8061"/>
                <a:gd name="connsiteY0" fmla="*/ 7140 h 14087"/>
                <a:gd name="connsiteX1" fmla="*/ 8061 w 8061"/>
                <a:gd name="connsiteY1" fmla="*/ 0 h 14087"/>
                <a:gd name="connsiteX2" fmla="*/ 412 w 8061"/>
                <a:gd name="connsiteY2" fmla="*/ 14087 h 14087"/>
                <a:gd name="connsiteX3" fmla="*/ 0 w 8061"/>
                <a:gd name="connsiteY3" fmla="*/ 7140 h 14087"/>
                <a:gd name="connsiteX0" fmla="*/ 0 w 9790"/>
                <a:gd name="connsiteY0" fmla="*/ 5046 h 9977"/>
                <a:gd name="connsiteX1" fmla="*/ 9790 w 9790"/>
                <a:gd name="connsiteY1" fmla="*/ 0 h 9977"/>
                <a:gd name="connsiteX2" fmla="*/ 511 w 9790"/>
                <a:gd name="connsiteY2" fmla="*/ 9977 h 9977"/>
                <a:gd name="connsiteX3" fmla="*/ 0 w 9790"/>
                <a:gd name="connsiteY3" fmla="*/ 5046 h 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0" h="9977">
                  <a:moveTo>
                    <a:pt x="0" y="5046"/>
                  </a:moveTo>
                  <a:lnTo>
                    <a:pt x="9790" y="0"/>
                  </a:lnTo>
                  <a:lnTo>
                    <a:pt x="511" y="9977"/>
                  </a:lnTo>
                  <a:cubicBezTo>
                    <a:pt x="341" y="8333"/>
                    <a:pt x="170" y="6690"/>
                    <a:pt x="0" y="504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7100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  <p:sp>
          <p:nvSpPr>
            <p:cNvPr id="6" name="Flowchart: Merge 5"/>
            <p:cNvSpPr/>
            <p:nvPr userDrawn="1"/>
          </p:nvSpPr>
          <p:spPr>
            <a:xfrm>
              <a:off x="2170252" y="-1"/>
              <a:ext cx="4203690" cy="3310924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182"/>
                <a:gd name="connsiteY0" fmla="*/ 0 h 9404"/>
                <a:gd name="connsiteX1" fmla="*/ 10182 w 10182"/>
                <a:gd name="connsiteY1" fmla="*/ 2683 h 9404"/>
                <a:gd name="connsiteX2" fmla="*/ 7093 w 10182"/>
                <a:gd name="connsiteY2" fmla="*/ 9404 h 9404"/>
                <a:gd name="connsiteX3" fmla="*/ 0 w 10182"/>
                <a:gd name="connsiteY3" fmla="*/ 0 h 9404"/>
                <a:gd name="connsiteX0" fmla="*/ 0 w 10000"/>
                <a:gd name="connsiteY0" fmla="*/ 0 h 10259"/>
                <a:gd name="connsiteX1" fmla="*/ 10000 w 10000"/>
                <a:gd name="connsiteY1" fmla="*/ 2853 h 10259"/>
                <a:gd name="connsiteX2" fmla="*/ 7048 w 10000"/>
                <a:gd name="connsiteY2" fmla="*/ 10259 h 10259"/>
                <a:gd name="connsiteX3" fmla="*/ 0 w 10000"/>
                <a:gd name="connsiteY3" fmla="*/ 0 h 10259"/>
                <a:gd name="connsiteX0" fmla="*/ 0 w 9977"/>
                <a:gd name="connsiteY0" fmla="*/ 0 h 10259"/>
                <a:gd name="connsiteX1" fmla="*/ 9977 w 9977"/>
                <a:gd name="connsiteY1" fmla="*/ 2936 h 10259"/>
                <a:gd name="connsiteX2" fmla="*/ 7048 w 9977"/>
                <a:gd name="connsiteY2" fmla="*/ 10259 h 10259"/>
                <a:gd name="connsiteX3" fmla="*/ 0 w 9977"/>
                <a:gd name="connsiteY3" fmla="*/ 0 h 10259"/>
                <a:gd name="connsiteX0" fmla="*/ 0 w 10000"/>
                <a:gd name="connsiteY0" fmla="*/ 0 h 18865"/>
                <a:gd name="connsiteX1" fmla="*/ 10000 w 10000"/>
                <a:gd name="connsiteY1" fmla="*/ 2862 h 18865"/>
                <a:gd name="connsiteX2" fmla="*/ 3354 w 10000"/>
                <a:gd name="connsiteY2" fmla="*/ 18865 h 18865"/>
                <a:gd name="connsiteX3" fmla="*/ 0 w 10000"/>
                <a:gd name="connsiteY3" fmla="*/ 0 h 18865"/>
                <a:gd name="connsiteX0" fmla="*/ 0 w 10000"/>
                <a:gd name="connsiteY0" fmla="*/ 0 h 16679"/>
                <a:gd name="connsiteX1" fmla="*/ 10000 w 10000"/>
                <a:gd name="connsiteY1" fmla="*/ 2862 h 16679"/>
                <a:gd name="connsiteX2" fmla="*/ 4286 w 10000"/>
                <a:gd name="connsiteY2" fmla="*/ 16679 h 16679"/>
                <a:gd name="connsiteX3" fmla="*/ 0 w 10000"/>
                <a:gd name="connsiteY3" fmla="*/ 0 h 16679"/>
                <a:gd name="connsiteX0" fmla="*/ 0 w 10000"/>
                <a:gd name="connsiteY0" fmla="*/ 0 h 16072"/>
                <a:gd name="connsiteX1" fmla="*/ 10000 w 10000"/>
                <a:gd name="connsiteY1" fmla="*/ 2862 h 16072"/>
                <a:gd name="connsiteX2" fmla="*/ 4544 w 10000"/>
                <a:gd name="connsiteY2" fmla="*/ 16072 h 16072"/>
                <a:gd name="connsiteX3" fmla="*/ 0 w 10000"/>
                <a:gd name="connsiteY3" fmla="*/ 0 h 1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6072">
                  <a:moveTo>
                    <a:pt x="0" y="0"/>
                  </a:moveTo>
                  <a:lnTo>
                    <a:pt x="10000" y="2862"/>
                  </a:lnTo>
                  <a:lnTo>
                    <a:pt x="4544" y="1607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/>
                </a:gs>
                <a:gs pos="3000">
                  <a:schemeClr val="accent4">
                    <a:lumMod val="75000"/>
                  </a:schemeClr>
                </a:gs>
                <a:gs pos="100000">
                  <a:schemeClr val="accent4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dirty="0"/>
            </a:p>
          </p:txBody>
        </p:sp>
      </p:grpSp>
      <p:sp>
        <p:nvSpPr>
          <p:cNvPr id="7" name="Flowchart: Merge 5"/>
          <p:cNvSpPr/>
          <p:nvPr userDrawn="1"/>
        </p:nvSpPr>
        <p:spPr>
          <a:xfrm>
            <a:off x="5473700" y="717550"/>
            <a:ext cx="3670300" cy="541972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129"/>
              <a:gd name="connsiteX1" fmla="*/ 10000 w 10000"/>
              <a:gd name="connsiteY1" fmla="*/ 0 h 10129"/>
              <a:gd name="connsiteX2" fmla="*/ 8372 w 10000"/>
              <a:gd name="connsiteY2" fmla="*/ 10129 h 10129"/>
              <a:gd name="connsiteX3" fmla="*/ 0 w 10000"/>
              <a:gd name="connsiteY3" fmla="*/ 0 h 10129"/>
              <a:gd name="connsiteX0" fmla="*/ 0 w 8372"/>
              <a:gd name="connsiteY0" fmla="*/ 0 h 10129"/>
              <a:gd name="connsiteX1" fmla="*/ 8254 w 8372"/>
              <a:gd name="connsiteY1" fmla="*/ 1199 h 10129"/>
              <a:gd name="connsiteX2" fmla="*/ 8372 w 8372"/>
              <a:gd name="connsiteY2" fmla="*/ 10129 h 10129"/>
              <a:gd name="connsiteX3" fmla="*/ 0 w 8372"/>
              <a:gd name="connsiteY3" fmla="*/ 0 h 10129"/>
              <a:gd name="connsiteX0" fmla="*/ 0 w 9859"/>
              <a:gd name="connsiteY0" fmla="*/ 0 h 8499"/>
              <a:gd name="connsiteX1" fmla="*/ 9859 w 9859"/>
              <a:gd name="connsiteY1" fmla="*/ 1184 h 8499"/>
              <a:gd name="connsiteX2" fmla="*/ 6096 w 9859"/>
              <a:gd name="connsiteY2" fmla="*/ 8499 h 8499"/>
              <a:gd name="connsiteX3" fmla="*/ 0 w 9859"/>
              <a:gd name="connsiteY3" fmla="*/ 0 h 8499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8978"/>
              <a:gd name="connsiteY0" fmla="*/ 0 h 10000"/>
              <a:gd name="connsiteX1" fmla="*/ 8978 w 8978"/>
              <a:gd name="connsiteY1" fmla="*/ 2587 h 10000"/>
              <a:gd name="connsiteX2" fmla="*/ 6183 w 8978"/>
              <a:gd name="connsiteY2" fmla="*/ 10000 h 10000"/>
              <a:gd name="connsiteX3" fmla="*/ 0 w 8978"/>
              <a:gd name="connsiteY3" fmla="*/ 0 h 10000"/>
              <a:gd name="connsiteX0" fmla="*/ 0 w 10000"/>
              <a:gd name="connsiteY0" fmla="*/ 0 h 9179"/>
              <a:gd name="connsiteX1" fmla="*/ 10000 w 10000"/>
              <a:gd name="connsiteY1" fmla="*/ 2587 h 9179"/>
              <a:gd name="connsiteX2" fmla="*/ 6782 w 10000"/>
              <a:gd name="connsiteY2" fmla="*/ 9179 h 9179"/>
              <a:gd name="connsiteX3" fmla="*/ 0 w 10000"/>
              <a:gd name="connsiteY3" fmla="*/ 0 h 9179"/>
              <a:gd name="connsiteX0" fmla="*/ 0 w 9359"/>
              <a:gd name="connsiteY0" fmla="*/ 0 h 10000"/>
              <a:gd name="connsiteX1" fmla="*/ 9359 w 9359"/>
              <a:gd name="connsiteY1" fmla="*/ 2818 h 10000"/>
              <a:gd name="connsiteX2" fmla="*/ 6782 w 9359"/>
              <a:gd name="connsiteY2" fmla="*/ 10000 h 10000"/>
              <a:gd name="connsiteX3" fmla="*/ 0 w 9359"/>
              <a:gd name="connsiteY3" fmla="*/ 0 h 10000"/>
              <a:gd name="connsiteX0" fmla="*/ 0 w 10182"/>
              <a:gd name="connsiteY0" fmla="*/ 0 h 10000"/>
              <a:gd name="connsiteX1" fmla="*/ 10182 w 10182"/>
              <a:gd name="connsiteY1" fmla="*/ 2683 h 10000"/>
              <a:gd name="connsiteX2" fmla="*/ 7247 w 10182"/>
              <a:gd name="connsiteY2" fmla="*/ 10000 h 10000"/>
              <a:gd name="connsiteX3" fmla="*/ 0 w 10182"/>
              <a:gd name="connsiteY3" fmla="*/ 0 h 10000"/>
              <a:gd name="connsiteX0" fmla="*/ 0 w 11804"/>
              <a:gd name="connsiteY0" fmla="*/ 2547 h 12547"/>
              <a:gd name="connsiteX1" fmla="*/ 11804 w 11804"/>
              <a:gd name="connsiteY1" fmla="*/ 0 h 12547"/>
              <a:gd name="connsiteX2" fmla="*/ 7247 w 11804"/>
              <a:gd name="connsiteY2" fmla="*/ 12547 h 12547"/>
              <a:gd name="connsiteX3" fmla="*/ 0 w 11804"/>
              <a:gd name="connsiteY3" fmla="*/ 2547 h 12547"/>
              <a:gd name="connsiteX0" fmla="*/ 0 w 11804"/>
              <a:gd name="connsiteY0" fmla="*/ 2547 h 11734"/>
              <a:gd name="connsiteX1" fmla="*/ 11804 w 11804"/>
              <a:gd name="connsiteY1" fmla="*/ 0 h 11734"/>
              <a:gd name="connsiteX2" fmla="*/ 9359 w 11804"/>
              <a:gd name="connsiteY2" fmla="*/ 11734 h 11734"/>
              <a:gd name="connsiteX3" fmla="*/ 0 w 11804"/>
              <a:gd name="connsiteY3" fmla="*/ 2547 h 11734"/>
              <a:gd name="connsiteX0" fmla="*/ 0 w 3469"/>
              <a:gd name="connsiteY0" fmla="*/ 12059 h 12059"/>
              <a:gd name="connsiteX1" fmla="*/ 3469 w 3469"/>
              <a:gd name="connsiteY1" fmla="*/ 0 h 12059"/>
              <a:gd name="connsiteX2" fmla="*/ 1024 w 3469"/>
              <a:gd name="connsiteY2" fmla="*/ 11734 h 12059"/>
              <a:gd name="connsiteX3" fmla="*/ 0 w 3469"/>
              <a:gd name="connsiteY3" fmla="*/ 12059 h 12059"/>
              <a:gd name="connsiteX0" fmla="*/ 0 w 12137"/>
              <a:gd name="connsiteY0" fmla="*/ 8786 h 9730"/>
              <a:gd name="connsiteX1" fmla="*/ 12137 w 12137"/>
              <a:gd name="connsiteY1" fmla="*/ 0 h 9730"/>
              <a:gd name="connsiteX2" fmla="*/ 5089 w 12137"/>
              <a:gd name="connsiteY2" fmla="*/ 9730 h 9730"/>
              <a:gd name="connsiteX3" fmla="*/ 0 w 12137"/>
              <a:gd name="connsiteY3" fmla="*/ 8786 h 9730"/>
              <a:gd name="connsiteX0" fmla="*/ 0 w 10000"/>
              <a:gd name="connsiteY0" fmla="*/ 9030 h 14042"/>
              <a:gd name="connsiteX1" fmla="*/ 10000 w 10000"/>
              <a:gd name="connsiteY1" fmla="*/ 0 h 14042"/>
              <a:gd name="connsiteX2" fmla="*/ 1868 w 10000"/>
              <a:gd name="connsiteY2" fmla="*/ 14042 h 14042"/>
              <a:gd name="connsiteX3" fmla="*/ 0 w 10000"/>
              <a:gd name="connsiteY3" fmla="*/ 9030 h 14042"/>
              <a:gd name="connsiteX0" fmla="*/ 0 w 10133"/>
              <a:gd name="connsiteY0" fmla="*/ 9053 h 14065"/>
              <a:gd name="connsiteX1" fmla="*/ 10133 w 10133"/>
              <a:gd name="connsiteY1" fmla="*/ 0 h 14065"/>
              <a:gd name="connsiteX2" fmla="*/ 1868 w 10133"/>
              <a:gd name="connsiteY2" fmla="*/ 14065 h 14065"/>
              <a:gd name="connsiteX3" fmla="*/ 0 w 10133"/>
              <a:gd name="connsiteY3" fmla="*/ 9053 h 14065"/>
              <a:gd name="connsiteX0" fmla="*/ 0 w 10133"/>
              <a:gd name="connsiteY0" fmla="*/ 9053 h 14087"/>
              <a:gd name="connsiteX1" fmla="*/ 10133 w 10133"/>
              <a:gd name="connsiteY1" fmla="*/ 0 h 14087"/>
              <a:gd name="connsiteX2" fmla="*/ 2484 w 10133"/>
              <a:gd name="connsiteY2" fmla="*/ 14087 h 14087"/>
              <a:gd name="connsiteX3" fmla="*/ 0 w 10133"/>
              <a:gd name="connsiteY3" fmla="*/ 9053 h 14087"/>
              <a:gd name="connsiteX0" fmla="*/ 0 w 10091"/>
              <a:gd name="connsiteY0" fmla="*/ 8989 h 14087"/>
              <a:gd name="connsiteX1" fmla="*/ 10091 w 10091"/>
              <a:gd name="connsiteY1" fmla="*/ 0 h 14087"/>
              <a:gd name="connsiteX2" fmla="*/ 2442 w 10091"/>
              <a:gd name="connsiteY2" fmla="*/ 14087 h 14087"/>
              <a:gd name="connsiteX3" fmla="*/ 0 w 10091"/>
              <a:gd name="connsiteY3" fmla="*/ 8989 h 14087"/>
              <a:gd name="connsiteX0" fmla="*/ 0 w 10133"/>
              <a:gd name="connsiteY0" fmla="*/ 8830 h 14087"/>
              <a:gd name="connsiteX1" fmla="*/ 10133 w 10133"/>
              <a:gd name="connsiteY1" fmla="*/ 0 h 14087"/>
              <a:gd name="connsiteX2" fmla="*/ 2484 w 10133"/>
              <a:gd name="connsiteY2" fmla="*/ 14087 h 14087"/>
              <a:gd name="connsiteX3" fmla="*/ 0 w 10133"/>
              <a:gd name="connsiteY3" fmla="*/ 8830 h 14087"/>
              <a:gd name="connsiteX0" fmla="*/ 0 w 2484"/>
              <a:gd name="connsiteY0" fmla="*/ 9723 h 14980"/>
              <a:gd name="connsiteX1" fmla="*/ 2099 w 2484"/>
              <a:gd name="connsiteY1" fmla="*/ 0 h 14980"/>
              <a:gd name="connsiteX2" fmla="*/ 2484 w 2484"/>
              <a:gd name="connsiteY2" fmla="*/ 14980 h 14980"/>
              <a:gd name="connsiteX3" fmla="*/ 0 w 2484"/>
              <a:gd name="connsiteY3" fmla="*/ 9723 h 14980"/>
              <a:gd name="connsiteX0" fmla="*/ 0 w 31959"/>
              <a:gd name="connsiteY0" fmla="*/ 9216 h 10000"/>
              <a:gd name="connsiteX1" fmla="*/ 30409 w 31959"/>
              <a:gd name="connsiteY1" fmla="*/ 0 h 10000"/>
              <a:gd name="connsiteX2" fmla="*/ 31959 w 31959"/>
              <a:gd name="connsiteY2" fmla="*/ 10000 h 10000"/>
              <a:gd name="connsiteX3" fmla="*/ 0 w 31959"/>
              <a:gd name="connsiteY3" fmla="*/ 9216 h 10000"/>
              <a:gd name="connsiteX0" fmla="*/ 0 w 87113"/>
              <a:gd name="connsiteY0" fmla="*/ 9216 h 9216"/>
              <a:gd name="connsiteX1" fmla="*/ 30409 w 87113"/>
              <a:gd name="connsiteY1" fmla="*/ 0 h 9216"/>
              <a:gd name="connsiteX2" fmla="*/ 87113 w 87113"/>
              <a:gd name="connsiteY2" fmla="*/ 4167 h 9216"/>
              <a:gd name="connsiteX3" fmla="*/ 0 w 87113"/>
              <a:gd name="connsiteY3" fmla="*/ 9216 h 9216"/>
              <a:gd name="connsiteX0" fmla="*/ 0 w 10000"/>
              <a:gd name="connsiteY0" fmla="*/ 10000 h 10000"/>
              <a:gd name="connsiteX1" fmla="*/ 3491 w 10000"/>
              <a:gd name="connsiteY1" fmla="*/ 0 h 10000"/>
              <a:gd name="connsiteX2" fmla="*/ 10000 w 10000"/>
              <a:gd name="connsiteY2" fmla="*/ 4521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3491 w 10000"/>
              <a:gd name="connsiteY1" fmla="*/ 0 h 10000"/>
              <a:gd name="connsiteX2" fmla="*/ 10000 w 10000"/>
              <a:gd name="connsiteY2" fmla="*/ 4521 h 10000"/>
              <a:gd name="connsiteX3" fmla="*/ 0 w 10000"/>
              <a:gd name="connsiteY3" fmla="*/ 10000 h 10000"/>
              <a:gd name="connsiteX0" fmla="*/ 0 w 10005"/>
              <a:gd name="connsiteY0" fmla="*/ 10000 h 10000"/>
              <a:gd name="connsiteX1" fmla="*/ 3491 w 10005"/>
              <a:gd name="connsiteY1" fmla="*/ 0 h 10000"/>
              <a:gd name="connsiteX2" fmla="*/ 10005 w 10005"/>
              <a:gd name="connsiteY2" fmla="*/ 408 h 10000"/>
              <a:gd name="connsiteX3" fmla="*/ 10000 w 10005"/>
              <a:gd name="connsiteY3" fmla="*/ 4521 h 10000"/>
              <a:gd name="connsiteX4" fmla="*/ 0 w 10005"/>
              <a:gd name="connsiteY4" fmla="*/ 10000 h 10000"/>
              <a:gd name="connsiteX0" fmla="*/ 0 w 10005"/>
              <a:gd name="connsiteY0" fmla="*/ 10000 h 10000"/>
              <a:gd name="connsiteX1" fmla="*/ 3491 w 10005"/>
              <a:gd name="connsiteY1" fmla="*/ 0 h 10000"/>
              <a:gd name="connsiteX2" fmla="*/ 10005 w 10005"/>
              <a:gd name="connsiteY2" fmla="*/ 408 h 10000"/>
              <a:gd name="connsiteX3" fmla="*/ 10000 w 10005"/>
              <a:gd name="connsiteY3" fmla="*/ 4521 h 10000"/>
              <a:gd name="connsiteX4" fmla="*/ 0 w 10005"/>
              <a:gd name="connsiteY4" fmla="*/ 10000 h 10000"/>
              <a:gd name="connsiteX0" fmla="*/ 0 w 10005"/>
              <a:gd name="connsiteY0" fmla="*/ 10000 h 10000"/>
              <a:gd name="connsiteX1" fmla="*/ 3491 w 10005"/>
              <a:gd name="connsiteY1" fmla="*/ 0 h 10000"/>
              <a:gd name="connsiteX2" fmla="*/ 10005 w 10005"/>
              <a:gd name="connsiteY2" fmla="*/ 408 h 10000"/>
              <a:gd name="connsiteX3" fmla="*/ 10000 w 10005"/>
              <a:gd name="connsiteY3" fmla="*/ 4521 h 10000"/>
              <a:gd name="connsiteX4" fmla="*/ 0 w 10005"/>
              <a:gd name="connsiteY4" fmla="*/ 10000 h 10000"/>
              <a:gd name="connsiteX0" fmla="*/ 0 w 10005"/>
              <a:gd name="connsiteY0" fmla="*/ 11016 h 11016"/>
              <a:gd name="connsiteX1" fmla="*/ 3784 w 10005"/>
              <a:gd name="connsiteY1" fmla="*/ 0 h 11016"/>
              <a:gd name="connsiteX2" fmla="*/ 10005 w 10005"/>
              <a:gd name="connsiteY2" fmla="*/ 1424 h 11016"/>
              <a:gd name="connsiteX3" fmla="*/ 10000 w 10005"/>
              <a:gd name="connsiteY3" fmla="*/ 5537 h 11016"/>
              <a:gd name="connsiteX4" fmla="*/ 0 w 10005"/>
              <a:gd name="connsiteY4" fmla="*/ 11016 h 11016"/>
              <a:gd name="connsiteX0" fmla="*/ 0 w 10963"/>
              <a:gd name="connsiteY0" fmla="*/ 13672 h 13672"/>
              <a:gd name="connsiteX1" fmla="*/ 4742 w 10963"/>
              <a:gd name="connsiteY1" fmla="*/ 0 h 13672"/>
              <a:gd name="connsiteX2" fmla="*/ 10963 w 10963"/>
              <a:gd name="connsiteY2" fmla="*/ 1424 h 13672"/>
              <a:gd name="connsiteX3" fmla="*/ 10958 w 10963"/>
              <a:gd name="connsiteY3" fmla="*/ 5537 h 13672"/>
              <a:gd name="connsiteX4" fmla="*/ 0 w 10963"/>
              <a:gd name="connsiteY4" fmla="*/ 13672 h 13672"/>
              <a:gd name="connsiteX0" fmla="*/ 0 w 10978"/>
              <a:gd name="connsiteY0" fmla="*/ 13672 h 13672"/>
              <a:gd name="connsiteX1" fmla="*/ 4742 w 10978"/>
              <a:gd name="connsiteY1" fmla="*/ 0 h 13672"/>
              <a:gd name="connsiteX2" fmla="*/ 10963 w 10978"/>
              <a:gd name="connsiteY2" fmla="*/ 1424 h 13672"/>
              <a:gd name="connsiteX3" fmla="*/ 10978 w 10978"/>
              <a:gd name="connsiteY3" fmla="*/ 3135 h 13672"/>
              <a:gd name="connsiteX4" fmla="*/ 0 w 10978"/>
              <a:gd name="connsiteY4" fmla="*/ 13672 h 13672"/>
              <a:gd name="connsiteX0" fmla="*/ 0 w 12131"/>
              <a:gd name="connsiteY0" fmla="*/ 17044 h 17044"/>
              <a:gd name="connsiteX1" fmla="*/ 5895 w 12131"/>
              <a:gd name="connsiteY1" fmla="*/ 0 h 17044"/>
              <a:gd name="connsiteX2" fmla="*/ 12116 w 12131"/>
              <a:gd name="connsiteY2" fmla="*/ 1424 h 17044"/>
              <a:gd name="connsiteX3" fmla="*/ 12131 w 12131"/>
              <a:gd name="connsiteY3" fmla="*/ 3135 h 17044"/>
              <a:gd name="connsiteX4" fmla="*/ 0 w 12131"/>
              <a:gd name="connsiteY4" fmla="*/ 17044 h 17044"/>
              <a:gd name="connsiteX0" fmla="*/ 0 w 12405"/>
              <a:gd name="connsiteY0" fmla="*/ 17645 h 17645"/>
              <a:gd name="connsiteX1" fmla="*/ 6169 w 12405"/>
              <a:gd name="connsiteY1" fmla="*/ 0 h 17645"/>
              <a:gd name="connsiteX2" fmla="*/ 12390 w 12405"/>
              <a:gd name="connsiteY2" fmla="*/ 1424 h 17645"/>
              <a:gd name="connsiteX3" fmla="*/ 12405 w 12405"/>
              <a:gd name="connsiteY3" fmla="*/ 3135 h 17645"/>
              <a:gd name="connsiteX4" fmla="*/ 0 w 12405"/>
              <a:gd name="connsiteY4" fmla="*/ 17645 h 17645"/>
              <a:gd name="connsiteX0" fmla="*/ 0 w 12405"/>
              <a:gd name="connsiteY0" fmla="*/ 16221 h 16221"/>
              <a:gd name="connsiteX1" fmla="*/ 5309 w 12405"/>
              <a:gd name="connsiteY1" fmla="*/ 1047 h 16221"/>
              <a:gd name="connsiteX2" fmla="*/ 12390 w 12405"/>
              <a:gd name="connsiteY2" fmla="*/ 0 h 16221"/>
              <a:gd name="connsiteX3" fmla="*/ 12405 w 12405"/>
              <a:gd name="connsiteY3" fmla="*/ 1711 h 16221"/>
              <a:gd name="connsiteX4" fmla="*/ 0 w 12405"/>
              <a:gd name="connsiteY4" fmla="*/ 16221 h 16221"/>
              <a:gd name="connsiteX0" fmla="*/ 0 w 12393"/>
              <a:gd name="connsiteY0" fmla="*/ 16221 h 16221"/>
              <a:gd name="connsiteX1" fmla="*/ 5309 w 12393"/>
              <a:gd name="connsiteY1" fmla="*/ 1047 h 16221"/>
              <a:gd name="connsiteX2" fmla="*/ 12390 w 12393"/>
              <a:gd name="connsiteY2" fmla="*/ 0 h 16221"/>
              <a:gd name="connsiteX3" fmla="*/ 12393 w 12393"/>
              <a:gd name="connsiteY3" fmla="*/ 1711 h 16221"/>
              <a:gd name="connsiteX4" fmla="*/ 0 w 12393"/>
              <a:gd name="connsiteY4" fmla="*/ 16221 h 16221"/>
              <a:gd name="connsiteX0" fmla="*/ 0 w 12390"/>
              <a:gd name="connsiteY0" fmla="*/ 16221 h 16221"/>
              <a:gd name="connsiteX1" fmla="*/ 5309 w 12390"/>
              <a:gd name="connsiteY1" fmla="*/ 1047 h 16221"/>
              <a:gd name="connsiteX2" fmla="*/ 12390 w 12390"/>
              <a:gd name="connsiteY2" fmla="*/ 0 h 16221"/>
              <a:gd name="connsiteX3" fmla="*/ 12381 w 12390"/>
              <a:gd name="connsiteY3" fmla="*/ 1668 h 16221"/>
              <a:gd name="connsiteX4" fmla="*/ 0 w 12390"/>
              <a:gd name="connsiteY4" fmla="*/ 16221 h 16221"/>
              <a:gd name="connsiteX0" fmla="*/ 0 w 12393"/>
              <a:gd name="connsiteY0" fmla="*/ 16221 h 16221"/>
              <a:gd name="connsiteX1" fmla="*/ 5309 w 12393"/>
              <a:gd name="connsiteY1" fmla="*/ 1047 h 16221"/>
              <a:gd name="connsiteX2" fmla="*/ 12390 w 12393"/>
              <a:gd name="connsiteY2" fmla="*/ 0 h 16221"/>
              <a:gd name="connsiteX3" fmla="*/ 12393 w 12393"/>
              <a:gd name="connsiteY3" fmla="*/ 1657 h 16221"/>
              <a:gd name="connsiteX4" fmla="*/ 0 w 12393"/>
              <a:gd name="connsiteY4" fmla="*/ 16221 h 16221"/>
              <a:gd name="connsiteX0" fmla="*/ 0 w 12393"/>
              <a:gd name="connsiteY0" fmla="*/ 16221 h 16221"/>
              <a:gd name="connsiteX1" fmla="*/ 5309 w 12393"/>
              <a:gd name="connsiteY1" fmla="*/ 1047 h 16221"/>
              <a:gd name="connsiteX2" fmla="*/ 12390 w 12393"/>
              <a:gd name="connsiteY2" fmla="*/ 0 h 16221"/>
              <a:gd name="connsiteX3" fmla="*/ 12393 w 12393"/>
              <a:gd name="connsiteY3" fmla="*/ 1657 h 16221"/>
              <a:gd name="connsiteX4" fmla="*/ 0 w 12393"/>
              <a:gd name="connsiteY4" fmla="*/ 16221 h 16221"/>
              <a:gd name="connsiteX0" fmla="*/ 0 w 12390"/>
              <a:gd name="connsiteY0" fmla="*/ 16221 h 16221"/>
              <a:gd name="connsiteX1" fmla="*/ 5309 w 12390"/>
              <a:gd name="connsiteY1" fmla="*/ 1047 h 16221"/>
              <a:gd name="connsiteX2" fmla="*/ 12390 w 12390"/>
              <a:gd name="connsiteY2" fmla="*/ 0 h 16221"/>
              <a:gd name="connsiteX3" fmla="*/ 12381 w 12390"/>
              <a:gd name="connsiteY3" fmla="*/ 1646 h 16221"/>
              <a:gd name="connsiteX4" fmla="*/ 0 w 12390"/>
              <a:gd name="connsiteY4" fmla="*/ 16221 h 16221"/>
              <a:gd name="connsiteX0" fmla="*/ 0 w 12390"/>
              <a:gd name="connsiteY0" fmla="*/ 16221 h 16221"/>
              <a:gd name="connsiteX1" fmla="*/ 5309 w 12390"/>
              <a:gd name="connsiteY1" fmla="*/ 1047 h 16221"/>
              <a:gd name="connsiteX2" fmla="*/ 12390 w 12390"/>
              <a:gd name="connsiteY2" fmla="*/ 0 h 16221"/>
              <a:gd name="connsiteX3" fmla="*/ 12381 w 12390"/>
              <a:gd name="connsiteY3" fmla="*/ 1657 h 16221"/>
              <a:gd name="connsiteX4" fmla="*/ 0 w 12390"/>
              <a:gd name="connsiteY4" fmla="*/ 16221 h 16221"/>
              <a:gd name="connsiteX0" fmla="*/ 0 w 12393"/>
              <a:gd name="connsiteY0" fmla="*/ 16221 h 16221"/>
              <a:gd name="connsiteX1" fmla="*/ 5309 w 12393"/>
              <a:gd name="connsiteY1" fmla="*/ 1047 h 16221"/>
              <a:gd name="connsiteX2" fmla="*/ 12390 w 12393"/>
              <a:gd name="connsiteY2" fmla="*/ 0 h 16221"/>
              <a:gd name="connsiteX3" fmla="*/ 12393 w 12393"/>
              <a:gd name="connsiteY3" fmla="*/ 1646 h 16221"/>
              <a:gd name="connsiteX4" fmla="*/ 0 w 12393"/>
              <a:gd name="connsiteY4" fmla="*/ 16221 h 16221"/>
              <a:gd name="connsiteX0" fmla="*/ 0 w 12390"/>
              <a:gd name="connsiteY0" fmla="*/ 16221 h 16221"/>
              <a:gd name="connsiteX1" fmla="*/ 5309 w 12390"/>
              <a:gd name="connsiteY1" fmla="*/ 1047 h 16221"/>
              <a:gd name="connsiteX2" fmla="*/ 12390 w 12390"/>
              <a:gd name="connsiteY2" fmla="*/ 0 h 16221"/>
              <a:gd name="connsiteX3" fmla="*/ 12381 w 12390"/>
              <a:gd name="connsiteY3" fmla="*/ 1635 h 16221"/>
              <a:gd name="connsiteX4" fmla="*/ 0 w 12390"/>
              <a:gd name="connsiteY4" fmla="*/ 16221 h 16221"/>
              <a:gd name="connsiteX0" fmla="*/ 0 w 12390"/>
              <a:gd name="connsiteY0" fmla="*/ 16221 h 16221"/>
              <a:gd name="connsiteX1" fmla="*/ 5309 w 12390"/>
              <a:gd name="connsiteY1" fmla="*/ 1047 h 16221"/>
              <a:gd name="connsiteX2" fmla="*/ 12390 w 12390"/>
              <a:gd name="connsiteY2" fmla="*/ 0 h 16221"/>
              <a:gd name="connsiteX3" fmla="*/ 12381 w 12390"/>
              <a:gd name="connsiteY3" fmla="*/ 1635 h 16221"/>
              <a:gd name="connsiteX4" fmla="*/ 0 w 12390"/>
              <a:gd name="connsiteY4" fmla="*/ 16221 h 16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90" h="16221">
                <a:moveTo>
                  <a:pt x="0" y="16221"/>
                </a:moveTo>
                <a:lnTo>
                  <a:pt x="5309" y="1047"/>
                </a:lnTo>
                <a:lnTo>
                  <a:pt x="12390" y="0"/>
                </a:lnTo>
                <a:cubicBezTo>
                  <a:pt x="12388" y="1371"/>
                  <a:pt x="12383" y="264"/>
                  <a:pt x="12381" y="1635"/>
                </a:cubicBezTo>
                <a:lnTo>
                  <a:pt x="0" y="16221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7100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263" y="6229350"/>
            <a:ext cx="655637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14"/>
          <p:cNvCxnSpPr/>
          <p:nvPr userDrawn="1"/>
        </p:nvCxnSpPr>
        <p:spPr>
          <a:xfrm>
            <a:off x="644525" y="6196013"/>
            <a:ext cx="0" cy="222250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419824" y="410804"/>
            <a:ext cx="4505205" cy="202702"/>
          </a:xfrm>
        </p:spPr>
        <p:txBody>
          <a:bodyPr lIns="18000">
            <a:normAutofit/>
          </a:bodyPr>
          <a:lstStyle>
            <a:lvl1pPr marL="0" indent="0">
              <a:buNone/>
              <a:defRPr sz="1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19824" y="613506"/>
            <a:ext cx="4505205" cy="35361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1AD52D-BDB0-46B0-B38A-40E0805D9462}" type="datetime4">
              <a:rPr lang="en-US"/>
              <a:pPr>
                <a:defRPr/>
              </a:pPr>
              <a:t>July 14, 2014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COWI POWERPOINT PRESENTATION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7E2D5C2-1AD9-4501-9792-AEC7E5F48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75930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/>
          <p:cNvSpPr/>
          <p:nvPr userDrawn="1"/>
        </p:nvSpPr>
        <p:spPr>
          <a:xfrm>
            <a:off x="4073525" y="0"/>
            <a:ext cx="2536825" cy="1622425"/>
          </a:xfrm>
          <a:custGeom>
            <a:avLst/>
            <a:gdLst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2762491 w 2762491"/>
              <a:gd name="connsiteY2" fmla="*/ 5147590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633959 w 2762491"/>
              <a:gd name="connsiteY2" fmla="*/ 480034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251995 w 2762491"/>
              <a:gd name="connsiteY2" fmla="*/ 4835073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558724 w 2762491"/>
              <a:gd name="connsiteY2" fmla="*/ 514758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189545"/>
              <a:gd name="connsiteY0" fmla="*/ 0 h 5147590"/>
              <a:gd name="connsiteX1" fmla="*/ 2189545 w 2189545"/>
              <a:gd name="connsiteY1" fmla="*/ 162046 h 5147590"/>
              <a:gd name="connsiteX2" fmla="*/ 1558724 w 2189545"/>
              <a:gd name="connsiteY2" fmla="*/ 5147589 h 5147590"/>
              <a:gd name="connsiteX3" fmla="*/ 0 w 2189545"/>
              <a:gd name="connsiteY3" fmla="*/ 5147590 h 5147590"/>
              <a:gd name="connsiteX4" fmla="*/ 0 w 2189545"/>
              <a:gd name="connsiteY4" fmla="*/ 0 h 5147590"/>
              <a:gd name="connsiteX0" fmla="*/ 0 w 2762492"/>
              <a:gd name="connsiteY0" fmla="*/ 0 h 5147590"/>
              <a:gd name="connsiteX1" fmla="*/ 2762492 w 2762492"/>
              <a:gd name="connsiteY1" fmla="*/ 5788 h 5147590"/>
              <a:gd name="connsiteX2" fmla="*/ 1558724 w 2762492"/>
              <a:gd name="connsiteY2" fmla="*/ 5147589 h 5147590"/>
              <a:gd name="connsiteX3" fmla="*/ 0 w 2762492"/>
              <a:gd name="connsiteY3" fmla="*/ 5147590 h 5147590"/>
              <a:gd name="connsiteX4" fmla="*/ 0 w 2762492"/>
              <a:gd name="connsiteY4" fmla="*/ 0 h 5147590"/>
              <a:gd name="connsiteX0" fmla="*/ 1163256 w 2762492"/>
              <a:gd name="connsiteY0" fmla="*/ 52086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4" fmla="*/ 1163256 w 2762492"/>
              <a:gd name="connsiteY4" fmla="*/ 52086 h 5141802"/>
              <a:gd name="connsiteX0" fmla="*/ 0 w 2762492"/>
              <a:gd name="connsiteY0" fmla="*/ 5141802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0" fmla="*/ 0 w 2033287"/>
              <a:gd name="connsiteY0" fmla="*/ 4968182 h 5141801"/>
              <a:gd name="connsiteX1" fmla="*/ 2033287 w 2033287"/>
              <a:gd name="connsiteY1" fmla="*/ 0 h 5141801"/>
              <a:gd name="connsiteX2" fmla="*/ 829519 w 2033287"/>
              <a:gd name="connsiteY2" fmla="*/ 5141801 h 5141801"/>
              <a:gd name="connsiteX3" fmla="*/ 0 w 2033287"/>
              <a:gd name="connsiteY3" fmla="*/ 4968182 h 5141801"/>
              <a:gd name="connsiteX0" fmla="*/ 0 w 2513636"/>
              <a:gd name="connsiteY0" fmla="*/ 5153377 h 5153377"/>
              <a:gd name="connsiteX1" fmla="*/ 2513636 w 2513636"/>
              <a:gd name="connsiteY1" fmla="*/ 0 h 5153377"/>
              <a:gd name="connsiteX2" fmla="*/ 1309868 w 2513636"/>
              <a:gd name="connsiteY2" fmla="*/ 5141801 h 5153377"/>
              <a:gd name="connsiteX3" fmla="*/ 0 w 2513636"/>
              <a:gd name="connsiteY3" fmla="*/ 5153377 h 5153377"/>
              <a:gd name="connsiteX0" fmla="*/ 0 w 2513636"/>
              <a:gd name="connsiteY0" fmla="*/ 5159164 h 5159164"/>
              <a:gd name="connsiteX1" fmla="*/ 2513636 w 2513636"/>
              <a:gd name="connsiteY1" fmla="*/ 0 h 5159164"/>
              <a:gd name="connsiteX2" fmla="*/ 1309868 w 2513636"/>
              <a:gd name="connsiteY2" fmla="*/ 5147588 h 5159164"/>
              <a:gd name="connsiteX3" fmla="*/ 0 w 2513636"/>
              <a:gd name="connsiteY3" fmla="*/ 5159164 h 5159164"/>
              <a:gd name="connsiteX0" fmla="*/ 0 w 1309868"/>
              <a:gd name="connsiteY0" fmla="*/ 4765625 h 4765625"/>
              <a:gd name="connsiteX1" fmla="*/ 1075301 w 1309868"/>
              <a:gd name="connsiteY1" fmla="*/ 0 h 4765625"/>
              <a:gd name="connsiteX2" fmla="*/ 1309868 w 1309868"/>
              <a:gd name="connsiteY2" fmla="*/ 4754049 h 4765625"/>
              <a:gd name="connsiteX3" fmla="*/ 0 w 1309868"/>
              <a:gd name="connsiteY3" fmla="*/ 4765625 h 4765625"/>
              <a:gd name="connsiteX0" fmla="*/ 0 w 2777799"/>
              <a:gd name="connsiteY0" fmla="*/ 5058138 h 5058138"/>
              <a:gd name="connsiteX1" fmla="*/ 1075301 w 2777799"/>
              <a:gd name="connsiteY1" fmla="*/ 292513 h 5058138"/>
              <a:gd name="connsiteX2" fmla="*/ 2777799 w 2777799"/>
              <a:gd name="connsiteY2" fmla="*/ 0 h 5058138"/>
              <a:gd name="connsiteX3" fmla="*/ 0 w 2777799"/>
              <a:gd name="connsiteY3" fmla="*/ 5058138 h 5058138"/>
              <a:gd name="connsiteX0" fmla="*/ 0 w 2777799"/>
              <a:gd name="connsiteY0" fmla="*/ 5060780 h 5060780"/>
              <a:gd name="connsiteX1" fmla="*/ 1057543 w 2777799"/>
              <a:gd name="connsiteY1" fmla="*/ 0 h 5060780"/>
              <a:gd name="connsiteX2" fmla="*/ 2777799 w 2777799"/>
              <a:gd name="connsiteY2" fmla="*/ 2642 h 5060780"/>
              <a:gd name="connsiteX3" fmla="*/ 0 w 2777799"/>
              <a:gd name="connsiteY3" fmla="*/ 5060780 h 5060780"/>
              <a:gd name="connsiteX0" fmla="*/ 806966 w 1720256"/>
              <a:gd name="connsiteY0" fmla="*/ 1860380 h 1860380"/>
              <a:gd name="connsiteX1" fmla="*/ 0 w 1720256"/>
              <a:gd name="connsiteY1" fmla="*/ 0 h 1860380"/>
              <a:gd name="connsiteX2" fmla="*/ 1720256 w 1720256"/>
              <a:gd name="connsiteY2" fmla="*/ 2642 h 1860380"/>
              <a:gd name="connsiteX3" fmla="*/ 806966 w 1720256"/>
              <a:gd name="connsiteY3" fmla="*/ 1860380 h 1860380"/>
              <a:gd name="connsiteX0" fmla="*/ 262410 w 1720256"/>
              <a:gd name="connsiteY0" fmla="*/ 2919464 h 2919464"/>
              <a:gd name="connsiteX1" fmla="*/ 0 w 1720256"/>
              <a:gd name="connsiteY1" fmla="*/ 0 h 2919464"/>
              <a:gd name="connsiteX2" fmla="*/ 1720256 w 1720256"/>
              <a:gd name="connsiteY2" fmla="*/ 2642 h 2919464"/>
              <a:gd name="connsiteX3" fmla="*/ 262410 w 1720256"/>
              <a:gd name="connsiteY3" fmla="*/ 2919464 h 2919464"/>
              <a:gd name="connsiteX0" fmla="*/ 2597872 w 4055718"/>
              <a:gd name="connsiteY0" fmla="*/ 2916822 h 2916822"/>
              <a:gd name="connsiteX1" fmla="*/ 0 w 4055718"/>
              <a:gd name="connsiteY1" fmla="*/ 5910 h 2916822"/>
              <a:gd name="connsiteX2" fmla="*/ 4055718 w 4055718"/>
              <a:gd name="connsiteY2" fmla="*/ 0 h 2916822"/>
              <a:gd name="connsiteX3" fmla="*/ 2597872 w 4055718"/>
              <a:gd name="connsiteY3" fmla="*/ 2916822 h 2916822"/>
              <a:gd name="connsiteX0" fmla="*/ 3078960 w 4055718"/>
              <a:gd name="connsiteY0" fmla="*/ 1899089 h 1899089"/>
              <a:gd name="connsiteX1" fmla="*/ 0 w 4055718"/>
              <a:gd name="connsiteY1" fmla="*/ 5910 h 1899089"/>
              <a:gd name="connsiteX2" fmla="*/ 4055718 w 4055718"/>
              <a:gd name="connsiteY2" fmla="*/ 0 h 1899089"/>
              <a:gd name="connsiteX3" fmla="*/ 3078960 w 4055718"/>
              <a:gd name="connsiteY3" fmla="*/ 1899089 h 1899089"/>
              <a:gd name="connsiteX0" fmla="*/ 3078960 w 3959500"/>
              <a:gd name="connsiteY0" fmla="*/ 1893179 h 1893179"/>
              <a:gd name="connsiteX1" fmla="*/ 0 w 3959500"/>
              <a:gd name="connsiteY1" fmla="*/ 0 h 1893179"/>
              <a:gd name="connsiteX2" fmla="*/ 3959500 w 3959500"/>
              <a:gd name="connsiteY2" fmla="*/ 2642 h 1893179"/>
              <a:gd name="connsiteX3" fmla="*/ 3078960 w 3959500"/>
              <a:gd name="connsiteY3" fmla="*/ 1893179 h 1893179"/>
              <a:gd name="connsiteX0" fmla="*/ 3140191 w 3959500"/>
              <a:gd name="connsiteY0" fmla="*/ 1790551 h 1790551"/>
              <a:gd name="connsiteX1" fmla="*/ 0 w 3959500"/>
              <a:gd name="connsiteY1" fmla="*/ 0 h 1790551"/>
              <a:gd name="connsiteX2" fmla="*/ 3959500 w 3959500"/>
              <a:gd name="connsiteY2" fmla="*/ 2642 h 1790551"/>
              <a:gd name="connsiteX3" fmla="*/ 3140191 w 3959500"/>
              <a:gd name="connsiteY3" fmla="*/ 1790551 h 1790551"/>
              <a:gd name="connsiteX0" fmla="*/ 3140191 w 3950753"/>
              <a:gd name="connsiteY0" fmla="*/ 1790551 h 1790551"/>
              <a:gd name="connsiteX1" fmla="*/ 0 w 3950753"/>
              <a:gd name="connsiteY1" fmla="*/ 0 h 1790551"/>
              <a:gd name="connsiteX2" fmla="*/ 3950753 w 3950753"/>
              <a:gd name="connsiteY2" fmla="*/ 2642 h 1790551"/>
              <a:gd name="connsiteX3" fmla="*/ 3140191 w 3950753"/>
              <a:gd name="connsiteY3" fmla="*/ 1790551 h 1790551"/>
              <a:gd name="connsiteX0" fmla="*/ 3070214 w 3880776"/>
              <a:gd name="connsiteY0" fmla="*/ 1787909 h 1787909"/>
              <a:gd name="connsiteX1" fmla="*/ 0 w 3880776"/>
              <a:gd name="connsiteY1" fmla="*/ 91434 h 1787909"/>
              <a:gd name="connsiteX2" fmla="*/ 3880776 w 3880776"/>
              <a:gd name="connsiteY2" fmla="*/ 0 h 1787909"/>
              <a:gd name="connsiteX3" fmla="*/ 3070214 w 3880776"/>
              <a:gd name="connsiteY3" fmla="*/ 1787909 h 1787909"/>
              <a:gd name="connsiteX0" fmla="*/ 3070214 w 3880776"/>
              <a:gd name="connsiteY0" fmla="*/ 1799103 h 1799103"/>
              <a:gd name="connsiteX1" fmla="*/ 0 w 3880776"/>
              <a:gd name="connsiteY1" fmla="*/ 0 h 1799103"/>
              <a:gd name="connsiteX2" fmla="*/ 3880776 w 3880776"/>
              <a:gd name="connsiteY2" fmla="*/ 11194 h 1799103"/>
              <a:gd name="connsiteX3" fmla="*/ 3070214 w 3880776"/>
              <a:gd name="connsiteY3" fmla="*/ 1799103 h 1799103"/>
              <a:gd name="connsiteX0" fmla="*/ 3070214 w 3854535"/>
              <a:gd name="connsiteY0" fmla="*/ 1799103 h 1799103"/>
              <a:gd name="connsiteX1" fmla="*/ 0 w 3854535"/>
              <a:gd name="connsiteY1" fmla="*/ 0 h 1799103"/>
              <a:gd name="connsiteX2" fmla="*/ 3854535 w 3854535"/>
              <a:gd name="connsiteY2" fmla="*/ 11194 h 1799103"/>
              <a:gd name="connsiteX3" fmla="*/ 3070214 w 3854535"/>
              <a:gd name="connsiteY3" fmla="*/ 1799103 h 1799103"/>
              <a:gd name="connsiteX0" fmla="*/ 3070214 w 3933258"/>
              <a:gd name="connsiteY0" fmla="*/ 1799103 h 1799103"/>
              <a:gd name="connsiteX1" fmla="*/ 0 w 3933258"/>
              <a:gd name="connsiteY1" fmla="*/ 0 h 1799103"/>
              <a:gd name="connsiteX2" fmla="*/ 3933258 w 3933258"/>
              <a:gd name="connsiteY2" fmla="*/ 2641 h 1799103"/>
              <a:gd name="connsiteX3" fmla="*/ 3070214 w 3933258"/>
              <a:gd name="connsiteY3" fmla="*/ 1799103 h 1799103"/>
              <a:gd name="connsiteX0" fmla="*/ 3017732 w 3880776"/>
              <a:gd name="connsiteY0" fmla="*/ 1796462 h 1796462"/>
              <a:gd name="connsiteX1" fmla="*/ 0 w 3880776"/>
              <a:gd name="connsiteY1" fmla="*/ 5911 h 1796462"/>
              <a:gd name="connsiteX2" fmla="*/ 3880776 w 3880776"/>
              <a:gd name="connsiteY2" fmla="*/ 0 h 1796462"/>
              <a:gd name="connsiteX3" fmla="*/ 3017732 w 3880776"/>
              <a:gd name="connsiteY3" fmla="*/ 1796462 h 1796462"/>
              <a:gd name="connsiteX0" fmla="*/ 3017732 w 3833482"/>
              <a:gd name="connsiteY0" fmla="*/ 1796462 h 1796462"/>
              <a:gd name="connsiteX1" fmla="*/ 0 w 3833482"/>
              <a:gd name="connsiteY1" fmla="*/ 5911 h 1796462"/>
              <a:gd name="connsiteX2" fmla="*/ 3833482 w 3833482"/>
              <a:gd name="connsiteY2" fmla="*/ 0 h 1796462"/>
              <a:gd name="connsiteX3" fmla="*/ 3017732 w 3833482"/>
              <a:gd name="connsiteY3" fmla="*/ 1796462 h 1796462"/>
              <a:gd name="connsiteX0" fmla="*/ 3017732 w 3833482"/>
              <a:gd name="connsiteY0" fmla="*/ 1798259 h 1798259"/>
              <a:gd name="connsiteX1" fmla="*/ 0 w 3833482"/>
              <a:gd name="connsiteY1" fmla="*/ 0 h 1798259"/>
              <a:gd name="connsiteX2" fmla="*/ 3833482 w 3833482"/>
              <a:gd name="connsiteY2" fmla="*/ 1797 h 1798259"/>
              <a:gd name="connsiteX3" fmla="*/ 3017732 w 3833482"/>
              <a:gd name="connsiteY3" fmla="*/ 1798259 h 179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482" h="1798259">
                <a:moveTo>
                  <a:pt x="3017732" y="1798259"/>
                </a:moveTo>
                <a:lnTo>
                  <a:pt x="0" y="0"/>
                </a:lnTo>
                <a:lnTo>
                  <a:pt x="3833482" y="1797"/>
                </a:lnTo>
                <a:lnTo>
                  <a:pt x="3017732" y="1798259"/>
                </a:lnTo>
                <a:close/>
              </a:path>
            </a:pathLst>
          </a:custGeom>
          <a:gradFill flip="none" rotWithShape="1">
            <a:gsLst>
              <a:gs pos="1000">
                <a:schemeClr val="bg1"/>
              </a:gs>
              <a:gs pos="69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sp>
        <p:nvSpPr>
          <p:cNvPr id="7" name="Rectangle 10"/>
          <p:cNvSpPr/>
          <p:nvPr userDrawn="1"/>
        </p:nvSpPr>
        <p:spPr>
          <a:xfrm>
            <a:off x="5116513" y="0"/>
            <a:ext cx="1497012" cy="5451475"/>
          </a:xfrm>
          <a:custGeom>
            <a:avLst/>
            <a:gdLst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2762491 w 2762491"/>
              <a:gd name="connsiteY2" fmla="*/ 5147590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633959 w 2762491"/>
              <a:gd name="connsiteY2" fmla="*/ 480034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251995 w 2762491"/>
              <a:gd name="connsiteY2" fmla="*/ 4835073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558724 w 2762491"/>
              <a:gd name="connsiteY2" fmla="*/ 514758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189545"/>
              <a:gd name="connsiteY0" fmla="*/ 0 h 5147590"/>
              <a:gd name="connsiteX1" fmla="*/ 2189545 w 2189545"/>
              <a:gd name="connsiteY1" fmla="*/ 162046 h 5147590"/>
              <a:gd name="connsiteX2" fmla="*/ 1558724 w 2189545"/>
              <a:gd name="connsiteY2" fmla="*/ 5147589 h 5147590"/>
              <a:gd name="connsiteX3" fmla="*/ 0 w 2189545"/>
              <a:gd name="connsiteY3" fmla="*/ 5147590 h 5147590"/>
              <a:gd name="connsiteX4" fmla="*/ 0 w 2189545"/>
              <a:gd name="connsiteY4" fmla="*/ 0 h 5147590"/>
              <a:gd name="connsiteX0" fmla="*/ 0 w 2762492"/>
              <a:gd name="connsiteY0" fmla="*/ 0 h 5147590"/>
              <a:gd name="connsiteX1" fmla="*/ 2762492 w 2762492"/>
              <a:gd name="connsiteY1" fmla="*/ 5788 h 5147590"/>
              <a:gd name="connsiteX2" fmla="*/ 1558724 w 2762492"/>
              <a:gd name="connsiteY2" fmla="*/ 5147589 h 5147590"/>
              <a:gd name="connsiteX3" fmla="*/ 0 w 2762492"/>
              <a:gd name="connsiteY3" fmla="*/ 5147590 h 5147590"/>
              <a:gd name="connsiteX4" fmla="*/ 0 w 2762492"/>
              <a:gd name="connsiteY4" fmla="*/ 0 h 5147590"/>
              <a:gd name="connsiteX0" fmla="*/ 1163256 w 2762492"/>
              <a:gd name="connsiteY0" fmla="*/ 52086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4" fmla="*/ 1163256 w 2762492"/>
              <a:gd name="connsiteY4" fmla="*/ 52086 h 5141802"/>
              <a:gd name="connsiteX0" fmla="*/ 0 w 2762492"/>
              <a:gd name="connsiteY0" fmla="*/ 5141802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0" fmla="*/ 0 w 2033287"/>
              <a:gd name="connsiteY0" fmla="*/ 4968182 h 5141801"/>
              <a:gd name="connsiteX1" fmla="*/ 2033287 w 2033287"/>
              <a:gd name="connsiteY1" fmla="*/ 0 h 5141801"/>
              <a:gd name="connsiteX2" fmla="*/ 829519 w 2033287"/>
              <a:gd name="connsiteY2" fmla="*/ 5141801 h 5141801"/>
              <a:gd name="connsiteX3" fmla="*/ 0 w 2033287"/>
              <a:gd name="connsiteY3" fmla="*/ 4968182 h 5141801"/>
              <a:gd name="connsiteX0" fmla="*/ 0 w 2513636"/>
              <a:gd name="connsiteY0" fmla="*/ 5153377 h 5153377"/>
              <a:gd name="connsiteX1" fmla="*/ 2513636 w 2513636"/>
              <a:gd name="connsiteY1" fmla="*/ 0 h 5153377"/>
              <a:gd name="connsiteX2" fmla="*/ 1309868 w 2513636"/>
              <a:gd name="connsiteY2" fmla="*/ 5141801 h 5153377"/>
              <a:gd name="connsiteX3" fmla="*/ 0 w 2513636"/>
              <a:gd name="connsiteY3" fmla="*/ 5153377 h 5153377"/>
              <a:gd name="connsiteX0" fmla="*/ 0 w 2513636"/>
              <a:gd name="connsiteY0" fmla="*/ 5159164 h 5159164"/>
              <a:gd name="connsiteX1" fmla="*/ 2513636 w 2513636"/>
              <a:gd name="connsiteY1" fmla="*/ 0 h 5159164"/>
              <a:gd name="connsiteX2" fmla="*/ 1309868 w 2513636"/>
              <a:gd name="connsiteY2" fmla="*/ 5147588 h 5159164"/>
              <a:gd name="connsiteX3" fmla="*/ 0 w 2513636"/>
              <a:gd name="connsiteY3" fmla="*/ 5159164 h 5159164"/>
              <a:gd name="connsiteX0" fmla="*/ 0 w 2472203"/>
              <a:gd name="connsiteY0" fmla="*/ 5141802 h 5147588"/>
              <a:gd name="connsiteX1" fmla="*/ 2472203 w 2472203"/>
              <a:gd name="connsiteY1" fmla="*/ 0 h 5147588"/>
              <a:gd name="connsiteX2" fmla="*/ 1268435 w 2472203"/>
              <a:gd name="connsiteY2" fmla="*/ 5147588 h 5147588"/>
              <a:gd name="connsiteX3" fmla="*/ 0 w 2472203"/>
              <a:gd name="connsiteY3" fmla="*/ 5141802 h 5147588"/>
              <a:gd name="connsiteX0" fmla="*/ 0 w 2472203"/>
              <a:gd name="connsiteY0" fmla="*/ 5141802 h 5141802"/>
              <a:gd name="connsiteX1" fmla="*/ 2472203 w 2472203"/>
              <a:gd name="connsiteY1" fmla="*/ 0 h 5141802"/>
              <a:gd name="connsiteX2" fmla="*/ 1517036 w 2472203"/>
              <a:gd name="connsiteY2" fmla="*/ 4088505 h 5141802"/>
              <a:gd name="connsiteX3" fmla="*/ 0 w 2472203"/>
              <a:gd name="connsiteY3" fmla="*/ 5141802 h 5141802"/>
              <a:gd name="connsiteX0" fmla="*/ 0 w 1525151"/>
              <a:gd name="connsiteY0" fmla="*/ 3185680 h 4088505"/>
              <a:gd name="connsiteX1" fmla="*/ 1525151 w 1525151"/>
              <a:gd name="connsiteY1" fmla="*/ 0 h 4088505"/>
              <a:gd name="connsiteX2" fmla="*/ 569984 w 1525151"/>
              <a:gd name="connsiteY2" fmla="*/ 4088505 h 4088505"/>
              <a:gd name="connsiteX3" fmla="*/ 0 w 1525151"/>
              <a:gd name="connsiteY3" fmla="*/ 3185680 h 4088505"/>
              <a:gd name="connsiteX0" fmla="*/ 0 w 1532262"/>
              <a:gd name="connsiteY0" fmla="*/ 3185680 h 4088505"/>
              <a:gd name="connsiteX1" fmla="*/ 1532262 w 1532262"/>
              <a:gd name="connsiteY1" fmla="*/ 0 h 4088505"/>
              <a:gd name="connsiteX2" fmla="*/ 569984 w 1532262"/>
              <a:gd name="connsiteY2" fmla="*/ 4088505 h 4088505"/>
              <a:gd name="connsiteX3" fmla="*/ 0 w 1532262"/>
              <a:gd name="connsiteY3" fmla="*/ 3185680 h 4088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2262" h="4088505">
                <a:moveTo>
                  <a:pt x="0" y="3185680"/>
                </a:moveTo>
                <a:lnTo>
                  <a:pt x="1532262" y="0"/>
                </a:lnTo>
                <a:lnTo>
                  <a:pt x="569984" y="4088505"/>
                </a:lnTo>
                <a:lnTo>
                  <a:pt x="0" y="3185680"/>
                </a:lnTo>
                <a:close/>
              </a:path>
            </a:pathLst>
          </a:custGeom>
          <a:gradFill flip="none" rotWithShape="1">
            <a:gsLst>
              <a:gs pos="1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40000"/>
                  <a:lumOff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5677382" y="-982"/>
            <a:ext cx="3466619" cy="5437529"/>
          </a:xfrm>
          <a:custGeom>
            <a:avLst/>
            <a:gdLst>
              <a:gd name="connsiteX0" fmla="*/ 0 w 1879833"/>
              <a:gd name="connsiteY0" fmla="*/ 0 h 2823923"/>
              <a:gd name="connsiteX1" fmla="*/ 1879833 w 1879833"/>
              <a:gd name="connsiteY1" fmla="*/ 0 h 2823923"/>
              <a:gd name="connsiteX2" fmla="*/ 1879833 w 1879833"/>
              <a:gd name="connsiteY2" fmla="*/ 2823923 h 2823923"/>
              <a:gd name="connsiteX3" fmla="*/ 0 w 1879833"/>
              <a:gd name="connsiteY3" fmla="*/ 2823923 h 2823923"/>
              <a:gd name="connsiteX4" fmla="*/ 0 w 1879833"/>
              <a:gd name="connsiteY4" fmla="*/ 0 h 2823923"/>
              <a:gd name="connsiteX0" fmla="*/ 769717 w 2649550"/>
              <a:gd name="connsiteY0" fmla="*/ 0 h 4357568"/>
              <a:gd name="connsiteX1" fmla="*/ 2649550 w 2649550"/>
              <a:gd name="connsiteY1" fmla="*/ 0 h 4357568"/>
              <a:gd name="connsiteX2" fmla="*/ 2649550 w 2649550"/>
              <a:gd name="connsiteY2" fmla="*/ 2823923 h 4357568"/>
              <a:gd name="connsiteX3" fmla="*/ 0 w 2649550"/>
              <a:gd name="connsiteY3" fmla="*/ 4357568 h 4357568"/>
              <a:gd name="connsiteX4" fmla="*/ 769717 w 2649550"/>
              <a:gd name="connsiteY4" fmla="*/ 0 h 4357568"/>
              <a:gd name="connsiteX0" fmla="*/ 839165 w 2718998"/>
              <a:gd name="connsiteY0" fmla="*/ 0 h 4531189"/>
              <a:gd name="connsiteX1" fmla="*/ 2718998 w 2718998"/>
              <a:gd name="connsiteY1" fmla="*/ 0 h 4531189"/>
              <a:gd name="connsiteX2" fmla="*/ 2718998 w 2718998"/>
              <a:gd name="connsiteY2" fmla="*/ 2823923 h 4531189"/>
              <a:gd name="connsiteX3" fmla="*/ 0 w 2718998"/>
              <a:gd name="connsiteY3" fmla="*/ 4531189 h 4531189"/>
              <a:gd name="connsiteX4" fmla="*/ 839165 w 2718998"/>
              <a:gd name="connsiteY4" fmla="*/ 0 h 4531189"/>
              <a:gd name="connsiteX0" fmla="*/ 839165 w 2718998"/>
              <a:gd name="connsiteY0" fmla="*/ 0 h 4531189"/>
              <a:gd name="connsiteX1" fmla="*/ 2718998 w 2718998"/>
              <a:gd name="connsiteY1" fmla="*/ 0 h 4531189"/>
              <a:gd name="connsiteX2" fmla="*/ 2718998 w 2718998"/>
              <a:gd name="connsiteY2" fmla="*/ 3474564 h 4531189"/>
              <a:gd name="connsiteX3" fmla="*/ 0 w 2718998"/>
              <a:gd name="connsiteY3" fmla="*/ 4531189 h 4531189"/>
              <a:gd name="connsiteX4" fmla="*/ 839165 w 2718998"/>
              <a:gd name="connsiteY4" fmla="*/ 0 h 4531189"/>
              <a:gd name="connsiteX0" fmla="*/ 697192 w 2577025"/>
              <a:gd name="connsiteY0" fmla="*/ 0 h 3789135"/>
              <a:gd name="connsiteX1" fmla="*/ 2577025 w 2577025"/>
              <a:gd name="connsiteY1" fmla="*/ 0 h 3789135"/>
              <a:gd name="connsiteX2" fmla="*/ 2577025 w 2577025"/>
              <a:gd name="connsiteY2" fmla="*/ 3474564 h 3789135"/>
              <a:gd name="connsiteX3" fmla="*/ 0 w 2577025"/>
              <a:gd name="connsiteY3" fmla="*/ 3789135 h 3789135"/>
              <a:gd name="connsiteX4" fmla="*/ 697192 w 2577025"/>
              <a:gd name="connsiteY4" fmla="*/ 0 h 3789135"/>
              <a:gd name="connsiteX0" fmla="*/ 697192 w 2577025"/>
              <a:gd name="connsiteY0" fmla="*/ 0 h 3789135"/>
              <a:gd name="connsiteX1" fmla="*/ 2577025 w 2577025"/>
              <a:gd name="connsiteY1" fmla="*/ 0 h 3789135"/>
              <a:gd name="connsiteX2" fmla="*/ 2572722 w 2577025"/>
              <a:gd name="connsiteY2" fmla="*/ 1748482 h 3789135"/>
              <a:gd name="connsiteX3" fmla="*/ 0 w 2577025"/>
              <a:gd name="connsiteY3" fmla="*/ 3789135 h 3789135"/>
              <a:gd name="connsiteX4" fmla="*/ 697192 w 2577025"/>
              <a:gd name="connsiteY4" fmla="*/ 0 h 3789135"/>
              <a:gd name="connsiteX0" fmla="*/ 697192 w 2578226"/>
              <a:gd name="connsiteY0" fmla="*/ 0 h 3789135"/>
              <a:gd name="connsiteX1" fmla="*/ 2577025 w 2578226"/>
              <a:gd name="connsiteY1" fmla="*/ 0 h 3789135"/>
              <a:gd name="connsiteX2" fmla="*/ 2577892 w 2578226"/>
              <a:gd name="connsiteY2" fmla="*/ 1748482 h 3789135"/>
              <a:gd name="connsiteX3" fmla="*/ 0 w 2578226"/>
              <a:gd name="connsiteY3" fmla="*/ 3789135 h 3789135"/>
              <a:gd name="connsiteX4" fmla="*/ 697192 w 2578226"/>
              <a:gd name="connsiteY4" fmla="*/ 0 h 3789135"/>
              <a:gd name="connsiteX0" fmla="*/ 697192 w 2578226"/>
              <a:gd name="connsiteY0" fmla="*/ 0 h 3789135"/>
              <a:gd name="connsiteX1" fmla="*/ 2577025 w 2578226"/>
              <a:gd name="connsiteY1" fmla="*/ 0 h 3789135"/>
              <a:gd name="connsiteX2" fmla="*/ 2577892 w 2578226"/>
              <a:gd name="connsiteY2" fmla="*/ 1746059 h 3789135"/>
              <a:gd name="connsiteX3" fmla="*/ 0 w 2578226"/>
              <a:gd name="connsiteY3" fmla="*/ 3789135 h 3789135"/>
              <a:gd name="connsiteX4" fmla="*/ 697192 w 2578226"/>
              <a:gd name="connsiteY4" fmla="*/ 0 h 3789135"/>
              <a:gd name="connsiteX0" fmla="*/ 697192 w 2577025"/>
              <a:gd name="connsiteY0" fmla="*/ 0 h 3789135"/>
              <a:gd name="connsiteX1" fmla="*/ 2577025 w 2577025"/>
              <a:gd name="connsiteY1" fmla="*/ 0 h 3789135"/>
              <a:gd name="connsiteX2" fmla="*/ 2575307 w 2577025"/>
              <a:gd name="connsiteY2" fmla="*/ 1748482 h 3789135"/>
              <a:gd name="connsiteX3" fmla="*/ 0 w 2577025"/>
              <a:gd name="connsiteY3" fmla="*/ 3789135 h 3789135"/>
              <a:gd name="connsiteX4" fmla="*/ 697192 w 2577025"/>
              <a:gd name="connsiteY4" fmla="*/ 0 h 3789135"/>
              <a:gd name="connsiteX0" fmla="*/ 697192 w 2575520"/>
              <a:gd name="connsiteY0" fmla="*/ 0 h 3789135"/>
              <a:gd name="connsiteX1" fmla="*/ 2571856 w 2575520"/>
              <a:gd name="connsiteY1" fmla="*/ 2423 h 3789135"/>
              <a:gd name="connsiteX2" fmla="*/ 2575307 w 2575520"/>
              <a:gd name="connsiteY2" fmla="*/ 1748482 h 3789135"/>
              <a:gd name="connsiteX3" fmla="*/ 0 w 2575520"/>
              <a:gd name="connsiteY3" fmla="*/ 3789135 h 3789135"/>
              <a:gd name="connsiteX4" fmla="*/ 697192 w 2575520"/>
              <a:gd name="connsiteY4" fmla="*/ 0 h 3789135"/>
              <a:gd name="connsiteX0" fmla="*/ 697192 w 2575641"/>
              <a:gd name="connsiteY0" fmla="*/ 0 h 3789135"/>
              <a:gd name="connsiteX1" fmla="*/ 2574441 w 2575641"/>
              <a:gd name="connsiteY1" fmla="*/ 2423 h 3789135"/>
              <a:gd name="connsiteX2" fmla="*/ 2575307 w 2575641"/>
              <a:gd name="connsiteY2" fmla="*/ 1748482 h 3789135"/>
              <a:gd name="connsiteX3" fmla="*/ 0 w 2575641"/>
              <a:gd name="connsiteY3" fmla="*/ 3789135 h 3789135"/>
              <a:gd name="connsiteX4" fmla="*/ 697192 w 2575641"/>
              <a:gd name="connsiteY4" fmla="*/ 0 h 3789135"/>
              <a:gd name="connsiteX0" fmla="*/ 697192 w 2575641"/>
              <a:gd name="connsiteY0" fmla="*/ 0 h 3789135"/>
              <a:gd name="connsiteX1" fmla="*/ 2574441 w 2575641"/>
              <a:gd name="connsiteY1" fmla="*/ 2423 h 3789135"/>
              <a:gd name="connsiteX2" fmla="*/ 2575307 w 2575641"/>
              <a:gd name="connsiteY2" fmla="*/ 1748482 h 3789135"/>
              <a:gd name="connsiteX3" fmla="*/ 0 w 2575641"/>
              <a:gd name="connsiteY3" fmla="*/ 3789135 h 3789135"/>
              <a:gd name="connsiteX4" fmla="*/ 697192 w 2575641"/>
              <a:gd name="connsiteY4" fmla="*/ 0 h 3789135"/>
              <a:gd name="connsiteX0" fmla="*/ 697192 w 2574441"/>
              <a:gd name="connsiteY0" fmla="*/ 0 h 3789135"/>
              <a:gd name="connsiteX1" fmla="*/ 2574441 w 2574441"/>
              <a:gd name="connsiteY1" fmla="*/ 2423 h 3789135"/>
              <a:gd name="connsiteX2" fmla="*/ 2572722 w 2574441"/>
              <a:gd name="connsiteY2" fmla="*/ 1750905 h 3789135"/>
              <a:gd name="connsiteX3" fmla="*/ 0 w 2574441"/>
              <a:gd name="connsiteY3" fmla="*/ 3789135 h 3789135"/>
              <a:gd name="connsiteX4" fmla="*/ 697192 w 2574441"/>
              <a:gd name="connsiteY4" fmla="*/ 0 h 3789135"/>
              <a:gd name="connsiteX0" fmla="*/ 697192 w 2575641"/>
              <a:gd name="connsiteY0" fmla="*/ 0 h 3789135"/>
              <a:gd name="connsiteX1" fmla="*/ 2574441 w 2575641"/>
              <a:gd name="connsiteY1" fmla="*/ 2423 h 3789135"/>
              <a:gd name="connsiteX2" fmla="*/ 2575307 w 2575641"/>
              <a:gd name="connsiteY2" fmla="*/ 1753328 h 3789135"/>
              <a:gd name="connsiteX3" fmla="*/ 0 w 2575641"/>
              <a:gd name="connsiteY3" fmla="*/ 3789135 h 3789135"/>
              <a:gd name="connsiteX4" fmla="*/ 697192 w 2575641"/>
              <a:gd name="connsiteY4" fmla="*/ 0 h 3789135"/>
              <a:gd name="connsiteX0" fmla="*/ 697192 w 2575641"/>
              <a:gd name="connsiteY0" fmla="*/ 0 h 3789135"/>
              <a:gd name="connsiteX1" fmla="*/ 2574441 w 2575641"/>
              <a:gd name="connsiteY1" fmla="*/ 4846 h 3789135"/>
              <a:gd name="connsiteX2" fmla="*/ 2575307 w 2575641"/>
              <a:gd name="connsiteY2" fmla="*/ 1753328 h 3789135"/>
              <a:gd name="connsiteX3" fmla="*/ 0 w 2575641"/>
              <a:gd name="connsiteY3" fmla="*/ 3789135 h 3789135"/>
              <a:gd name="connsiteX4" fmla="*/ 697192 w 2575641"/>
              <a:gd name="connsiteY4" fmla="*/ 0 h 3789135"/>
              <a:gd name="connsiteX0" fmla="*/ 697192 w 2577026"/>
              <a:gd name="connsiteY0" fmla="*/ 0 h 3789135"/>
              <a:gd name="connsiteX1" fmla="*/ 2577026 w 2577026"/>
              <a:gd name="connsiteY1" fmla="*/ 0 h 3789135"/>
              <a:gd name="connsiteX2" fmla="*/ 2575307 w 2577026"/>
              <a:gd name="connsiteY2" fmla="*/ 1753328 h 3789135"/>
              <a:gd name="connsiteX3" fmla="*/ 0 w 2577026"/>
              <a:gd name="connsiteY3" fmla="*/ 3789135 h 3789135"/>
              <a:gd name="connsiteX4" fmla="*/ 697192 w 2577026"/>
              <a:gd name="connsiteY4" fmla="*/ 0 h 3789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7026" h="3789135">
                <a:moveTo>
                  <a:pt x="697192" y="0"/>
                </a:moveTo>
                <a:lnTo>
                  <a:pt x="2577026" y="0"/>
                </a:lnTo>
                <a:cubicBezTo>
                  <a:pt x="2575592" y="582827"/>
                  <a:pt x="2576741" y="1170501"/>
                  <a:pt x="2575307" y="1753328"/>
                </a:cubicBezTo>
                <a:lnTo>
                  <a:pt x="0" y="3789135"/>
                </a:lnTo>
                <a:lnTo>
                  <a:pt x="697192" y="0"/>
                </a:lnTo>
                <a:close/>
              </a:path>
            </a:pathLst>
          </a:custGeom>
          <a:solidFill>
            <a:schemeClr val="tx1"/>
          </a:solidFill>
        </p:spPr>
        <p:txBody>
          <a:bodyPr lIns="972000" tIns="2916000" rIns="972000" rtlCol="0">
            <a:normAutofit/>
          </a:bodyPr>
          <a:lstStyle>
            <a:lvl1pPr marL="0" indent="0" algn="ctr">
              <a:buNone/>
              <a:defRPr sz="600" b="0" baseline="0">
                <a:solidFill>
                  <a:schemeClr val="accent3"/>
                </a:solidFill>
                <a:effectLst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19822" y="613505"/>
            <a:ext cx="3946462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3946461" cy="202702"/>
          </a:xfrm>
        </p:spPr>
        <p:txBody>
          <a:bodyPr lIns="1800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4"/>
            <a:ext cx="3946463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0A712-C66A-4D75-B704-C7D4A2A6995D}" type="datetime4">
              <a:rPr lang="en-US"/>
              <a:pPr>
                <a:defRPr/>
              </a:pPr>
              <a:t>July 14, 2014</a:t>
            </a:fld>
            <a:endParaRPr lang="da-DK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COWI POWERPOINT PRESENTATION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4CDDC-21BE-4A8E-9B46-2630CCF3134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999063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itel 1"/>
          <p:cNvSpPr>
            <a:spLocks noGrp="1"/>
          </p:cNvSpPr>
          <p:nvPr>
            <p:ph type="title"/>
          </p:nvPr>
        </p:nvSpPr>
        <p:spPr bwMode="auto">
          <a:xfrm>
            <a:off x="419100" y="612775"/>
            <a:ext cx="8305800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Click to edit Master title style</a:t>
            </a:r>
            <a:endParaRPr lang="da-DK" altLang="hu-HU" smtClean="0"/>
          </a:p>
        </p:txBody>
      </p:sp>
      <p:sp>
        <p:nvSpPr>
          <p:cNvPr id="1027" name="Pladsholder til tekst 2"/>
          <p:cNvSpPr>
            <a:spLocks noGrp="1"/>
          </p:cNvSpPr>
          <p:nvPr>
            <p:ph type="body" idx="1"/>
          </p:nvPr>
        </p:nvSpPr>
        <p:spPr bwMode="auto">
          <a:xfrm>
            <a:off x="419100" y="1460500"/>
            <a:ext cx="8305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Click to edit Master text styles</a:t>
            </a:r>
          </a:p>
          <a:p>
            <a:pPr lvl="1"/>
            <a:r>
              <a:rPr lang="en-US" altLang="hu-HU" smtClean="0"/>
              <a:t>Second level</a:t>
            </a:r>
          </a:p>
          <a:p>
            <a:pPr lvl="2"/>
            <a:r>
              <a:rPr lang="en-US" altLang="hu-HU" smtClean="0"/>
              <a:t>Third level</a:t>
            </a:r>
          </a:p>
          <a:p>
            <a:pPr lvl="3"/>
            <a:r>
              <a:rPr lang="en-US" altLang="hu-HU" smtClean="0"/>
              <a:t>Fourth level</a:t>
            </a:r>
          </a:p>
          <a:p>
            <a:pPr lvl="4"/>
            <a:r>
              <a:rPr lang="en-US" altLang="hu-HU" smtClean="0"/>
              <a:t>Fifth level</a:t>
            </a:r>
            <a:endParaRPr lang="da-DK" altLang="hu-HU" smtClean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17550" y="6211888"/>
            <a:ext cx="1957388" cy="889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600"/>
              </a:lnSpc>
              <a:defRPr sz="4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224C5122-3E40-4F4C-9321-F9E91FEBDF5F}" type="datetime4">
              <a:rPr lang="en-US"/>
              <a:pPr>
                <a:defRPr/>
              </a:pPr>
              <a:t>July 14,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717550" y="6313488"/>
            <a:ext cx="1957388" cy="92075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l" fontAlgn="auto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 sz="400" b="0" cap="all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r>
              <a:rPr lang="hu-HU"/>
              <a:t>TRENECON </a:t>
            </a:r>
            <a:r>
              <a:rPr lang="da-DK"/>
              <a:t>COWI POWERPOINT PRESENTATION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77800" y="6091238"/>
            <a:ext cx="409575" cy="50641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ts val="600"/>
              </a:lnSpc>
              <a:defRPr sz="10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3B47346E-33C8-45BC-8A25-FCFD28A75B4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  <p:cxnSp>
        <p:nvCxnSpPr>
          <p:cNvPr id="13" name="Straight Connector 12"/>
          <p:cNvCxnSpPr/>
          <p:nvPr/>
        </p:nvCxnSpPr>
        <p:spPr>
          <a:xfrm>
            <a:off x="644525" y="6196013"/>
            <a:ext cx="0" cy="222250"/>
          </a:xfrm>
          <a:prstGeom prst="line">
            <a:avLst/>
          </a:prstGeom>
          <a:ln w="3175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Kép 9" descr="trenecon_logo_pea_atlatszo.gif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5" y="5811838"/>
            <a:ext cx="334962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374" r:id="rId1"/>
    <p:sldLayoutId id="2147486375" r:id="rId2"/>
    <p:sldLayoutId id="2147486376" r:id="rId3"/>
    <p:sldLayoutId id="2147486377" r:id="rId4"/>
    <p:sldLayoutId id="2147486378" r:id="rId5"/>
    <p:sldLayoutId id="2147486379" r:id="rId6"/>
    <p:sldLayoutId id="2147486380" r:id="rId7"/>
    <p:sldLayoutId id="2147486381" r:id="rId8"/>
    <p:sldLayoutId id="2147486382" r:id="rId9"/>
    <p:sldLayoutId id="2147486383" r:id="rId10"/>
    <p:sldLayoutId id="2147486384" r:id="rId11"/>
    <p:sldLayoutId id="2147486373" r:id="rId12"/>
    <p:sldLayoutId id="2147486385" r:id="rId13"/>
    <p:sldLayoutId id="2147486386" r:id="rId14"/>
    <p:sldLayoutId id="2147486387" r:id="rId15"/>
    <p:sldLayoutId id="2147486388" r:id="rId16"/>
    <p:sldLayoutId id="2147486389" r:id="rId17"/>
    <p:sldLayoutId id="2147486390" r:id="rId18"/>
    <p:sldLayoutId id="2147486391" r:id="rId19"/>
    <p:sldLayoutId id="2147486392" r:id="rId20"/>
    <p:sldLayoutId id="2147486393" r:id="rId21"/>
    <p:sldLayoutId id="2147486394" r:id="rId22"/>
    <p:sldLayoutId id="2147486395" r:id="rId23"/>
    <p:sldLayoutId id="2147486396" r:id="rId24"/>
    <p:sldLayoutId id="2147486397" r:id="rId25"/>
  </p:sldLayoutIdLst>
  <p:transition spd="med">
    <p:fade/>
  </p:transition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500" kern="1200">
          <a:solidFill>
            <a:srgbClr val="95C11F"/>
          </a:solidFill>
          <a:latin typeface="Arial Narrow" pitchFamily="34" charset="0"/>
          <a:ea typeface="Verdana" pitchFamily="34" charset="0"/>
          <a:cs typeface="Verdana" pitchFamily="34" charset="0"/>
        </a:defRPr>
      </a:lvl1pPr>
      <a:lvl2pPr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500">
          <a:solidFill>
            <a:srgbClr val="95C11F"/>
          </a:solidFill>
          <a:latin typeface="Arial Narrow" pitchFamily="34" charset="0"/>
          <a:ea typeface="Verdana" pitchFamily="34" charset="0"/>
          <a:cs typeface="Verdana" pitchFamily="34" charset="0"/>
        </a:defRPr>
      </a:lvl2pPr>
      <a:lvl3pPr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500">
          <a:solidFill>
            <a:srgbClr val="95C11F"/>
          </a:solidFill>
          <a:latin typeface="Arial Narrow" pitchFamily="34" charset="0"/>
          <a:ea typeface="Verdana" pitchFamily="34" charset="0"/>
          <a:cs typeface="Verdana" pitchFamily="34" charset="0"/>
        </a:defRPr>
      </a:lvl3pPr>
      <a:lvl4pPr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500">
          <a:solidFill>
            <a:srgbClr val="95C11F"/>
          </a:solidFill>
          <a:latin typeface="Arial Narrow" pitchFamily="34" charset="0"/>
          <a:ea typeface="Verdana" pitchFamily="34" charset="0"/>
          <a:cs typeface="Verdana" pitchFamily="34" charset="0"/>
        </a:defRPr>
      </a:lvl4pPr>
      <a:lvl5pPr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500">
          <a:solidFill>
            <a:srgbClr val="95C11F"/>
          </a:solidFill>
          <a:latin typeface="Arial Narrow" pitchFamily="34" charset="0"/>
          <a:ea typeface="Verdana" pitchFamily="34" charset="0"/>
          <a:cs typeface="Verdana" pitchFamily="34" charset="0"/>
        </a:defRPr>
      </a:lvl5pPr>
      <a:lvl6pPr marL="457200" algn="l" rtl="0" fontAlgn="base">
        <a:lnSpc>
          <a:spcPts val="2600"/>
        </a:lnSpc>
        <a:spcBef>
          <a:spcPct val="0"/>
        </a:spcBef>
        <a:spcAft>
          <a:spcPct val="0"/>
        </a:spcAft>
        <a:defRPr sz="2400">
          <a:solidFill>
            <a:srgbClr val="F04E23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l" rtl="0" fontAlgn="base">
        <a:lnSpc>
          <a:spcPts val="2600"/>
        </a:lnSpc>
        <a:spcBef>
          <a:spcPct val="0"/>
        </a:spcBef>
        <a:spcAft>
          <a:spcPct val="0"/>
        </a:spcAft>
        <a:defRPr sz="2400">
          <a:solidFill>
            <a:srgbClr val="F04E23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l" rtl="0" fontAlgn="base">
        <a:lnSpc>
          <a:spcPts val="2600"/>
        </a:lnSpc>
        <a:spcBef>
          <a:spcPct val="0"/>
        </a:spcBef>
        <a:spcAft>
          <a:spcPct val="0"/>
        </a:spcAft>
        <a:defRPr sz="2400">
          <a:solidFill>
            <a:srgbClr val="F04E23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l" rtl="0" fontAlgn="base">
        <a:lnSpc>
          <a:spcPts val="2600"/>
        </a:lnSpc>
        <a:spcBef>
          <a:spcPct val="0"/>
        </a:spcBef>
        <a:spcAft>
          <a:spcPct val="0"/>
        </a:spcAft>
        <a:defRPr sz="2400">
          <a:solidFill>
            <a:srgbClr val="F04E23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273050" indent="-273050" algn="l" rtl="0" eaLnBrk="0" fontAlgn="base" hangingPunct="0">
        <a:spcBef>
          <a:spcPct val="0"/>
        </a:spcBef>
        <a:spcAft>
          <a:spcPts val="600"/>
        </a:spcAft>
        <a:buClr>
          <a:srgbClr val="95C11F"/>
        </a:buClr>
        <a:buFont typeface="Verdana" pitchFamily="34" charset="0"/>
        <a:buChar char="›"/>
        <a:defRPr sz="1600" kern="1200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1pPr>
      <a:lvl2pPr marL="622300" indent="-261938" algn="l" rtl="0" eaLnBrk="0" fontAlgn="base" hangingPunct="0">
        <a:spcBef>
          <a:spcPct val="0"/>
        </a:spcBef>
        <a:spcAft>
          <a:spcPts val="600"/>
        </a:spcAft>
        <a:buClr>
          <a:srgbClr val="95C11F"/>
        </a:buClr>
        <a:buFont typeface="Verdana" pitchFamily="34" charset="0"/>
        <a:buChar char="›"/>
        <a:defRPr sz="1400" kern="1200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2pPr>
      <a:lvl3pPr marL="982663" indent="-263525" algn="l" rtl="0" eaLnBrk="0" fontAlgn="base" hangingPunct="0">
        <a:spcBef>
          <a:spcPct val="0"/>
        </a:spcBef>
        <a:spcAft>
          <a:spcPts val="600"/>
        </a:spcAft>
        <a:buClr>
          <a:srgbClr val="95C11F"/>
        </a:buClr>
        <a:buFont typeface="Verdana" pitchFamily="34" charset="0"/>
        <a:buChar char="›"/>
        <a:defRPr sz="1200" kern="1200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3pPr>
      <a:lvl4pPr marL="1254125" indent="-174625" algn="l" rtl="0" eaLnBrk="0" fontAlgn="base" hangingPunct="0">
        <a:spcBef>
          <a:spcPct val="0"/>
        </a:spcBef>
        <a:spcAft>
          <a:spcPts val="600"/>
        </a:spcAft>
        <a:buClr>
          <a:srgbClr val="95C11F"/>
        </a:buClr>
        <a:buFont typeface="Verdana" pitchFamily="34" charset="0"/>
        <a:buChar char="›"/>
        <a:defRPr sz="1100" kern="1200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4pPr>
      <a:lvl5pPr marL="1614488" indent="-174625" algn="l" rtl="0" eaLnBrk="0" fontAlgn="base" hangingPunct="0">
        <a:spcBef>
          <a:spcPct val="0"/>
        </a:spcBef>
        <a:spcAft>
          <a:spcPts val="600"/>
        </a:spcAft>
        <a:buClr>
          <a:srgbClr val="95C11F"/>
        </a:buClr>
        <a:buFont typeface="Verdana" pitchFamily="34" charset="0"/>
        <a:buChar char="›"/>
        <a:defRPr sz="1100" kern="1200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1.png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9.emf"/><Relationship Id="rId5" Type="http://schemas.openxmlformats.org/officeDocument/2006/relationships/image" Target="../media/image26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comments" Target="../comments/comment1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info@trenecon.hu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Kép 12" descr="madar_szurke_atlatszo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6350"/>
            <a:ext cx="4716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itle 2"/>
          <p:cNvSpPr>
            <a:spLocks noGrp="1"/>
          </p:cNvSpPr>
          <p:nvPr>
            <p:ph type="title"/>
          </p:nvPr>
        </p:nvSpPr>
        <p:spPr>
          <a:xfrm>
            <a:off x="4618038" y="1871663"/>
            <a:ext cx="4306887" cy="1020762"/>
          </a:xfrm>
        </p:spPr>
        <p:txBody>
          <a:bodyPr/>
          <a:lstStyle/>
          <a:p>
            <a:r>
              <a:rPr lang="hu-HU" altLang="hu-HU" sz="1800" b="1" dirty="0" smtClean="0"/>
              <a:t>A fővárosi villamoshálózat és trolibuszhálózat egységes fejlesztési koncepciója, megvalósíthatósági tanulmány (BVM866)</a:t>
            </a:r>
            <a:br>
              <a:rPr lang="hu-HU" altLang="hu-HU" sz="1800" b="1" dirty="0" smtClean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2400" b="1" dirty="0"/>
              <a:t>1-es villamos meghosszabbítása Kelenföldi </a:t>
            </a:r>
            <a:r>
              <a:rPr lang="hu-HU" altLang="hu-HU" sz="2400" b="1" dirty="0" smtClean="0"/>
              <a:t>vasútállomásig (egyesített </a:t>
            </a:r>
            <a:r>
              <a:rPr lang="hu-HU" altLang="hu-HU" sz="2400" b="1" dirty="0"/>
              <a:t>terv)</a:t>
            </a: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/>
              <a:t/>
            </a:r>
            <a:br>
              <a:rPr lang="hu-HU" altLang="hu-HU" sz="1800" b="1" dirty="0"/>
            </a:br>
            <a:r>
              <a:rPr lang="hu-HU" altLang="hu-HU" sz="1800" b="1" dirty="0" smtClean="0"/>
              <a:t>LAKOSSÁGI FÓRUM</a:t>
            </a:r>
            <a:r>
              <a:rPr lang="hu-HU" altLang="hu-HU" sz="1800" dirty="0" smtClean="0"/>
              <a:t/>
            </a:r>
            <a:br>
              <a:rPr lang="hu-HU" altLang="hu-HU" sz="1800" dirty="0" smtClean="0"/>
            </a:br>
            <a:r>
              <a:rPr lang="hu-HU" altLang="hu-HU" sz="1800" dirty="0" smtClean="0"/>
              <a:t>	</a:t>
            </a:r>
            <a:br>
              <a:rPr lang="hu-HU" altLang="hu-HU" sz="1800" dirty="0" smtClean="0"/>
            </a:br>
            <a:r>
              <a:rPr lang="hu-HU" altLang="hu-HU" sz="1800" dirty="0" smtClean="0"/>
              <a:t/>
            </a:r>
            <a:br>
              <a:rPr lang="hu-HU" altLang="hu-HU" sz="1800" dirty="0" smtClean="0"/>
            </a:br>
            <a:endParaRPr lang="hu-HU" altLang="hu-HU" sz="1800" dirty="0" smtClean="0"/>
          </a:p>
        </p:txBody>
      </p:sp>
      <p:sp>
        <p:nvSpPr>
          <p:cNvPr id="26628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4618038" y="5178425"/>
            <a:ext cx="4505325" cy="819150"/>
          </a:xfrm>
        </p:spPr>
        <p:txBody>
          <a:bodyPr/>
          <a:lstStyle/>
          <a:p>
            <a:r>
              <a:rPr lang="hu-HU" altLang="hu-HU" sz="1800" b="1" dirty="0" smtClean="0">
                <a:solidFill>
                  <a:srgbClr val="95C11F"/>
                </a:solidFill>
                <a:latin typeface="Arial Narrow" pitchFamily="34" charset="0"/>
                <a:cs typeface="Arial" charset="0"/>
              </a:rPr>
              <a:t>2014. július 14.</a:t>
            </a:r>
          </a:p>
        </p:txBody>
      </p:sp>
      <p:sp>
        <p:nvSpPr>
          <p:cNvPr id="26629" name="Date Placeholder 5"/>
          <p:cNvSpPr>
            <a:spLocks noGrp="1"/>
          </p:cNvSpPr>
          <p:nvPr>
            <p:ph type="dt" sz="quarter" idx="2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A0EF9C9-6C21-47CF-A54B-DD58E19A56D9}" type="datetime4">
              <a:rPr lang="en-US" altLang="hu-HU" smtClean="0">
                <a:solidFill>
                  <a:schemeClr val="tx2"/>
                </a:solidFill>
              </a:rPr>
              <a:pPr eaLnBrk="1" hangingPunct="1"/>
              <a:t>July 14, 2014</a:t>
            </a:fld>
            <a:endParaRPr lang="en-US" altLang="hu-HU" smtClean="0">
              <a:solidFill>
                <a:schemeClr val="tx2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TRENECON </a:t>
            </a:r>
            <a:r>
              <a:rPr lang="en-US" dirty="0"/>
              <a:t>COWI POWERPOINT PRESENTATION</a:t>
            </a:r>
          </a:p>
        </p:txBody>
      </p:sp>
      <p:sp>
        <p:nvSpPr>
          <p:cNvPr id="26631" name="Slide Number Placeholder 7"/>
          <p:cNvSpPr>
            <a:spLocks noGrp="1"/>
          </p:cNvSpPr>
          <p:nvPr>
            <p:ph type="sldNum" sz="quarter" idx="2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4C1CC2B-934B-4334-B467-E36869D57EE0}" type="slidenum">
              <a:rPr lang="en-US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1</a:t>
            </a:fld>
            <a:endParaRPr lang="en-US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2536" name="Rectangle 9"/>
          <p:cNvSpPr>
            <a:spLocks noChangeArrowheads="1"/>
          </p:cNvSpPr>
          <p:nvPr/>
        </p:nvSpPr>
        <p:spPr bwMode="auto">
          <a:xfrm>
            <a:off x="2141538" y="6146800"/>
            <a:ext cx="21701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TRENECON COWI – UTIBER Konzorcium</a:t>
            </a:r>
          </a:p>
        </p:txBody>
      </p:sp>
      <p:sp>
        <p:nvSpPr>
          <p:cNvPr id="19" name="Téglalap 18"/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20" name="Téglalap 19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26635" name="Title 2"/>
          <p:cNvSpPr txBox="1">
            <a:spLocks/>
          </p:cNvSpPr>
          <p:nvPr/>
        </p:nvSpPr>
        <p:spPr bwMode="auto">
          <a:xfrm>
            <a:off x="2420938" y="425450"/>
            <a:ext cx="450532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36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ts val="2600"/>
              </a:lnSpc>
            </a:pPr>
            <a:r>
              <a:rPr lang="hu-HU" altLang="hu-HU" sz="1600" b="1">
                <a:solidFill>
                  <a:srgbClr val="95C11F"/>
                </a:solidFill>
                <a:latin typeface="Arial Narrow" pitchFamily="34" charset="0"/>
              </a:rPr>
              <a:t>Megbízó:</a:t>
            </a:r>
          </a:p>
          <a:p>
            <a:pPr algn="ctr">
              <a:lnSpc>
                <a:spcPts val="2600"/>
              </a:lnSpc>
            </a:pPr>
            <a:endParaRPr lang="hu-HU" altLang="hu-HU" sz="2500">
              <a:solidFill>
                <a:srgbClr val="95C11F"/>
              </a:solidFill>
              <a:latin typeface="Arial Narrow" pitchFamily="34" charset="0"/>
            </a:endParaRPr>
          </a:p>
        </p:txBody>
      </p:sp>
      <p:pic>
        <p:nvPicPr>
          <p:cNvPr id="26636" name="Kép 1" descr="Leírás: dokumentum_fejlec-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841375"/>
            <a:ext cx="55943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Kép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/>
          <a:stretch>
            <a:fillRect/>
          </a:stretch>
        </p:blipFill>
        <p:spPr bwMode="auto">
          <a:xfrm>
            <a:off x="3175" y="2892425"/>
            <a:ext cx="46069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>
          <a:xfrm>
            <a:off x="419100" y="612775"/>
            <a:ext cx="8305800" cy="417513"/>
          </a:xfrm>
        </p:spPr>
        <p:txBody>
          <a:bodyPr/>
          <a:lstStyle/>
          <a:p>
            <a:r>
              <a:rPr lang="hu-HU" altLang="hu-HU" b="1" dirty="0" smtClean="0"/>
              <a:t>Az előtanulmányban vizsgált változatok</a:t>
            </a:r>
          </a:p>
        </p:txBody>
      </p:sp>
      <p:sp>
        <p:nvSpPr>
          <p:cNvPr id="23555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419100" y="311150"/>
            <a:ext cx="8305800" cy="201613"/>
          </a:xfrm>
        </p:spPr>
        <p:txBody>
          <a:bodyPr>
            <a:normAutofit fontScale="47500" lnSpcReduction="20000"/>
          </a:bodyPr>
          <a:lstStyle/>
          <a:p>
            <a:pPr marL="0" lvl="1" indent="0">
              <a:buNone/>
              <a:defRPr/>
            </a:pPr>
            <a:r>
              <a:rPr lang="hu-HU" sz="1900" b="1" dirty="0"/>
              <a:t>1-es villamos Kelenföld vasútállomásig történő </a:t>
            </a:r>
            <a:r>
              <a:rPr lang="hu-HU" sz="1900" b="1" dirty="0" smtClean="0"/>
              <a:t>meghosszabbítása </a:t>
            </a:r>
            <a:r>
              <a:rPr lang="hu-HU" sz="1900" dirty="0" smtClean="0"/>
              <a:t>(BVM866)</a:t>
            </a:r>
            <a:r>
              <a:rPr lang="hu-HU" dirty="0"/>
              <a:t/>
            </a:r>
            <a:br>
              <a:rPr lang="hu-HU" dirty="0"/>
            </a:br>
            <a:endParaRPr lang="hu-HU" dirty="0" smtClean="0"/>
          </a:p>
        </p:txBody>
      </p:sp>
      <p:sp>
        <p:nvSpPr>
          <p:cNvPr id="29700" name="Date Placeholder 4"/>
          <p:cNvSpPr>
            <a:spLocks noGrp="1"/>
          </p:cNvSpPr>
          <p:nvPr>
            <p:ph type="dt" sz="quarter" idx="2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321222F-E3E3-429C-AC57-6E379675A7E3}" type="datetime4">
              <a:rPr lang="en-US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July 14, 2014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TRENECON </a:t>
            </a:r>
            <a:r>
              <a:rPr lang="da-DK"/>
              <a:t>COWI POWERPOINT PRESENTATION</a:t>
            </a:r>
          </a:p>
        </p:txBody>
      </p:sp>
      <p:sp>
        <p:nvSpPr>
          <p:cNvPr id="29702" name="Slide Number Placeholder 6"/>
          <p:cNvSpPr>
            <a:spLocks noGrp="1"/>
          </p:cNvSpPr>
          <p:nvPr>
            <p:ph type="sldNum" sz="quarter" idx="2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70B39AB-C331-4D2A-92A1-18AA1374BF81}" type="slidenum">
              <a:rPr lang="da-DK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10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8679" name="Tartalom helye 12"/>
          <p:cNvSpPr>
            <a:spLocks noGrp="1"/>
          </p:cNvSpPr>
          <p:nvPr>
            <p:ph sz="quarter" idx="15"/>
          </p:nvPr>
        </p:nvSpPr>
        <p:spPr>
          <a:xfrm>
            <a:off x="419100" y="1014413"/>
            <a:ext cx="8305800" cy="4792662"/>
          </a:xfrm>
        </p:spPr>
        <p:txBody>
          <a:bodyPr/>
          <a:lstStyle/>
          <a:p>
            <a:pPr marL="0" indent="0">
              <a:buNone/>
              <a:defRPr/>
            </a:pPr>
            <a:endParaRPr lang="hu-HU" sz="1400" dirty="0"/>
          </a:p>
          <a:p>
            <a:pPr lvl="1">
              <a:defRPr/>
            </a:pPr>
            <a:endParaRPr lang="hu-HU" dirty="0"/>
          </a:p>
          <a:p>
            <a:pPr marL="228600" indent="-228600">
              <a:buAutoNum type="arabicPeriod"/>
              <a:defRPr/>
            </a:pPr>
            <a:endParaRPr lang="hu-HU" sz="1200" b="1" dirty="0" smtClean="0"/>
          </a:p>
          <a:p>
            <a:pPr marL="342900" indent="-342900">
              <a:buFont typeface="+mj-lt"/>
              <a:buAutoNum type="arabicPeriod"/>
              <a:defRPr/>
            </a:pPr>
            <a:endParaRPr lang="hu-HU" sz="1400" b="1" dirty="0" smtClean="0"/>
          </a:p>
        </p:txBody>
      </p:sp>
      <p:sp>
        <p:nvSpPr>
          <p:cNvPr id="12" name="Téglalap 11"/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530600" y="6121400"/>
            <a:ext cx="2581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TRENECON COWI – UTIBER Konzorcium</a:t>
            </a:r>
          </a:p>
        </p:txBody>
      </p:sp>
      <p:pic>
        <p:nvPicPr>
          <p:cNvPr id="29707" name="Kép 5" descr="Leírás: dokumentum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6119813"/>
            <a:ext cx="7985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913896"/>
              </p:ext>
            </p:extLst>
          </p:nvPr>
        </p:nvGraphicFramePr>
        <p:xfrm>
          <a:off x="827584" y="1700808"/>
          <a:ext cx="6780212" cy="3084576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874182"/>
                <a:gridCol w="618067"/>
                <a:gridCol w="1371600"/>
                <a:gridCol w="829766"/>
                <a:gridCol w="3086597"/>
              </a:tblGrid>
              <a:tr h="2974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</a:rPr>
                        <a:t>Változat azonosító</a:t>
                      </a:r>
                      <a:endParaRPr lang="hu-H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5C11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</a:rPr>
                        <a:t>Hálózati változat </a:t>
                      </a:r>
                      <a:endParaRPr lang="hu-H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5C11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</a:rPr>
                        <a:t>Műszaki változat</a:t>
                      </a:r>
                      <a:endParaRPr lang="hu-H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5C11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3768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</a:rPr>
                        <a:t>V03/a_1</a:t>
                      </a:r>
                      <a:endParaRPr lang="hu-H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v03/a</a:t>
                      </a:r>
                      <a:endParaRPr lang="hu-H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</a:rPr>
                        <a:t>1-es villamos Kelenföld vasútállomásig történő meghosszabbítása</a:t>
                      </a:r>
                      <a:endParaRPr lang="hu-H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 b="1">
                          <a:effectLst/>
                        </a:rPr>
                        <a:t>A</a:t>
                      </a:r>
                      <a:endParaRPr lang="hu-H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 b="1" dirty="0">
                          <a:effectLst/>
                        </a:rPr>
                        <a:t>az Etele úton közepén vezetett </a:t>
                      </a:r>
                      <a:r>
                        <a:rPr lang="hu-HU" sz="1100" b="1" dirty="0" err="1">
                          <a:effectLst/>
                        </a:rPr>
                        <a:t>villamospálya</a:t>
                      </a:r>
                      <a:r>
                        <a:rPr lang="hu-HU" sz="1100" b="1" dirty="0">
                          <a:effectLst/>
                        </a:rPr>
                        <a:t> a fasor helyén</a:t>
                      </a:r>
                      <a:endParaRPr lang="hu-H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667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</a:rPr>
                        <a:t>V03/a_2</a:t>
                      </a:r>
                      <a:endParaRPr lang="hu-H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B</a:t>
                      </a:r>
                      <a:endParaRPr lang="hu-H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az Etele úton közepén vezetett villamospálya a fasor mellett a belső forgalmi sáv helyén a parkolás megszüntetésével</a:t>
                      </a:r>
                      <a:endParaRPr lang="hu-H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71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</a:rPr>
                        <a:t>V03/a_3</a:t>
                      </a:r>
                      <a:endParaRPr lang="hu-H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C</a:t>
                      </a:r>
                      <a:endParaRPr lang="hu-H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az Etele út elválasztott útpályáinak menetirány szerinti jobb szélén vezetett villamospálya</a:t>
                      </a:r>
                      <a:endParaRPr lang="hu-H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71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</a:rPr>
                        <a:t>V03/a_4</a:t>
                      </a:r>
                      <a:endParaRPr lang="hu-H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D</a:t>
                      </a:r>
                      <a:endParaRPr lang="hu-H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az Etele út egyik útpályájának átalakítása kizárólag villamos közlekedésre, a másik útpálya kétirányúvá tétele</a:t>
                      </a:r>
                      <a:endParaRPr lang="hu-H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6817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</a:rPr>
                        <a:t>V03/b</a:t>
                      </a:r>
                      <a:endParaRPr lang="hu-H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</a:rPr>
                        <a:t>19-es meghosszabbítása Etele térre MÁV felvételi épület elé</a:t>
                      </a:r>
                      <a:endParaRPr lang="hu-H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3" name="Objektum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7874063"/>
              </p:ext>
            </p:extLst>
          </p:nvPr>
        </p:nvGraphicFramePr>
        <p:xfrm>
          <a:off x="0" y="0"/>
          <a:ext cx="4408449" cy="3116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6" name="Acrobat Document" r:id="rId4" imgW="15118200" imgH="10684800" progId="AcroExch.Document.11">
                  <p:embed/>
                </p:oleObj>
              </mc:Choice>
              <mc:Fallback>
                <p:oleObj name="Acrobat Document" r:id="rId4" imgW="15118200" imgH="10684800" progId="AcroExch.Document.11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408449" cy="31167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um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1081624"/>
              </p:ext>
            </p:extLst>
          </p:nvPr>
        </p:nvGraphicFramePr>
        <p:xfrm>
          <a:off x="4927384" y="0"/>
          <a:ext cx="4216616" cy="2981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7" name="Acrobat Document" r:id="rId6" imgW="15118200" imgH="10684800" progId="AcroExch.Document.11">
                  <p:embed/>
                </p:oleObj>
              </mc:Choice>
              <mc:Fallback>
                <p:oleObj name="Acrobat Document" r:id="rId6" imgW="15118200" imgH="10684800" progId="AcroExch.Document.11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7384" y="0"/>
                        <a:ext cx="4216616" cy="29810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um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286262"/>
              </p:ext>
            </p:extLst>
          </p:nvPr>
        </p:nvGraphicFramePr>
        <p:xfrm>
          <a:off x="0" y="3854605"/>
          <a:ext cx="4248161" cy="3003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8" name="Acrobat Document" r:id="rId8" imgW="15118200" imgH="10684800" progId="AcroExch.Document.11">
                  <p:embed/>
                </p:oleObj>
              </mc:Choice>
              <mc:Fallback>
                <p:oleObj name="Acrobat Document" r:id="rId8" imgW="15118200" imgH="10684800" progId="AcroExch.Document.11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854605"/>
                        <a:ext cx="4248161" cy="30033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um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9659142"/>
              </p:ext>
            </p:extLst>
          </p:nvPr>
        </p:nvGraphicFramePr>
        <p:xfrm>
          <a:off x="4927384" y="3876907"/>
          <a:ext cx="4216616" cy="2981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9" name="Acrobat Document" r:id="rId10" imgW="15118200" imgH="10684800" progId="AcroExch.Document.11">
                  <p:embed/>
                </p:oleObj>
              </mc:Choice>
              <mc:Fallback>
                <p:oleObj name="Acrobat Document" r:id="rId10" imgW="15118200" imgH="10684800" progId="AcroExch.Document.11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7384" y="3876907"/>
                        <a:ext cx="4216616" cy="29810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32997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>
          <a:xfrm>
            <a:off x="419100" y="612775"/>
            <a:ext cx="8305800" cy="417513"/>
          </a:xfrm>
        </p:spPr>
        <p:txBody>
          <a:bodyPr/>
          <a:lstStyle/>
          <a:p>
            <a:r>
              <a:rPr lang="hu-HU" altLang="hu-HU" b="1" dirty="0" smtClean="0"/>
              <a:t>A kiválasztott megoldás jellemzői</a:t>
            </a:r>
          </a:p>
        </p:txBody>
      </p:sp>
      <p:sp>
        <p:nvSpPr>
          <p:cNvPr id="23555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419100" y="311150"/>
            <a:ext cx="8305800" cy="201613"/>
          </a:xfrm>
        </p:spPr>
        <p:txBody>
          <a:bodyPr>
            <a:normAutofit fontScale="47500" lnSpcReduction="20000"/>
          </a:bodyPr>
          <a:lstStyle/>
          <a:p>
            <a:pPr marL="0" lvl="1" indent="0">
              <a:buNone/>
              <a:defRPr/>
            </a:pPr>
            <a:r>
              <a:rPr lang="hu-HU" sz="1900" b="1" dirty="0"/>
              <a:t>1-es villamos Kelenföld vasútállomásig történő </a:t>
            </a:r>
            <a:r>
              <a:rPr lang="hu-HU" sz="1900" b="1" dirty="0" smtClean="0"/>
              <a:t>meghosszabbítása </a:t>
            </a:r>
            <a:r>
              <a:rPr lang="hu-HU" sz="1900" dirty="0" smtClean="0"/>
              <a:t>(BVM866)</a:t>
            </a:r>
            <a:r>
              <a:rPr lang="hu-HU" dirty="0"/>
              <a:t/>
            </a:r>
            <a:br>
              <a:rPr lang="hu-HU" dirty="0"/>
            </a:br>
            <a:endParaRPr lang="hu-HU" dirty="0" smtClean="0"/>
          </a:p>
        </p:txBody>
      </p:sp>
      <p:sp>
        <p:nvSpPr>
          <p:cNvPr id="29700" name="Date Placeholder 4"/>
          <p:cNvSpPr>
            <a:spLocks noGrp="1"/>
          </p:cNvSpPr>
          <p:nvPr>
            <p:ph type="dt" sz="quarter" idx="2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321222F-E3E3-429C-AC57-6E379675A7E3}" type="datetime4">
              <a:rPr lang="en-US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July 14, 2014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TRENECON </a:t>
            </a:r>
            <a:r>
              <a:rPr lang="da-DK"/>
              <a:t>COWI POWERPOINT PRESENTATION</a:t>
            </a:r>
          </a:p>
        </p:txBody>
      </p:sp>
      <p:sp>
        <p:nvSpPr>
          <p:cNvPr id="29702" name="Slide Number Placeholder 6"/>
          <p:cNvSpPr>
            <a:spLocks noGrp="1"/>
          </p:cNvSpPr>
          <p:nvPr>
            <p:ph type="sldNum" sz="quarter" idx="2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70B39AB-C331-4D2A-92A1-18AA1374BF81}" type="slidenum">
              <a:rPr lang="da-DK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11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8679" name="Tartalom helye 12"/>
          <p:cNvSpPr>
            <a:spLocks noGrp="1"/>
          </p:cNvSpPr>
          <p:nvPr>
            <p:ph sz="quarter" idx="15"/>
          </p:nvPr>
        </p:nvSpPr>
        <p:spPr>
          <a:xfrm>
            <a:off x="419100" y="1014413"/>
            <a:ext cx="8305800" cy="47926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hu-HU" sz="1800" b="1" dirty="0" smtClean="0"/>
              <a:t>Közösségi közlekedési hálózat</a:t>
            </a:r>
          </a:p>
          <a:p>
            <a:pPr marL="0" indent="0">
              <a:buNone/>
              <a:defRPr/>
            </a:pPr>
            <a:r>
              <a:rPr lang="hu-HU" sz="1400" b="1" dirty="0" smtClean="0"/>
              <a:t>Végállomás: </a:t>
            </a:r>
            <a:r>
              <a:rPr lang="hu-HU" sz="1400" dirty="0" smtClean="0"/>
              <a:t>Etele téren a Somogyi úton oldalfekvésben, a kialakítás biztosítja a távlati meghosszabbítás lehetőségét </a:t>
            </a:r>
            <a:endParaRPr lang="hu-HU" sz="1400" dirty="0"/>
          </a:p>
          <a:p>
            <a:pPr marL="0" indent="0">
              <a:buNone/>
              <a:defRPr/>
            </a:pPr>
            <a:r>
              <a:rPr lang="hu-HU" sz="1400" b="1" dirty="0" smtClean="0"/>
              <a:t>Megállóhelyek:</a:t>
            </a:r>
          </a:p>
          <a:p>
            <a:pPr>
              <a:defRPr/>
            </a:pPr>
            <a:r>
              <a:rPr lang="hu-HU" sz="1400" dirty="0" smtClean="0">
                <a:solidFill>
                  <a:schemeClr val="bg1">
                    <a:lumMod val="65000"/>
                  </a:schemeClr>
                </a:solidFill>
              </a:rPr>
              <a:t>…Fehérvári út</a:t>
            </a:r>
          </a:p>
          <a:p>
            <a:pPr>
              <a:defRPr/>
            </a:pPr>
            <a:r>
              <a:rPr lang="hu-HU" sz="1400" dirty="0" smtClean="0"/>
              <a:t>Tétényi út</a:t>
            </a:r>
          </a:p>
          <a:p>
            <a:pPr>
              <a:defRPr/>
            </a:pPr>
            <a:r>
              <a:rPr lang="hu-HU" sz="1400" dirty="0" smtClean="0"/>
              <a:t>Bártfai utca</a:t>
            </a:r>
          </a:p>
          <a:p>
            <a:pPr>
              <a:defRPr/>
            </a:pPr>
            <a:r>
              <a:rPr lang="hu-HU" sz="1400" dirty="0" smtClean="0"/>
              <a:t>Kelenföld vasútállomás (Etele tér) </a:t>
            </a:r>
            <a:r>
              <a:rPr lang="hu-HU" sz="1400" dirty="0" err="1" smtClean="0"/>
              <a:t>vá</a:t>
            </a:r>
            <a:r>
              <a:rPr lang="hu-HU" sz="1400" dirty="0"/>
              <a:t>.</a:t>
            </a:r>
            <a:endParaRPr lang="hu-HU" sz="1400" dirty="0" smtClean="0"/>
          </a:p>
          <a:p>
            <a:pPr marL="0" indent="0">
              <a:buNone/>
              <a:defRPr/>
            </a:pPr>
            <a:r>
              <a:rPr lang="hu-HU" sz="1400" b="1" dirty="0"/>
              <a:t>Gyakoriság</a:t>
            </a:r>
            <a:r>
              <a:rPr lang="hu-HU" sz="1400" b="1" dirty="0" smtClean="0"/>
              <a:t>: </a:t>
            </a:r>
            <a:r>
              <a:rPr lang="hu-HU" sz="1400" dirty="0" smtClean="0"/>
              <a:t>3 perces csúcsidejű követés</a:t>
            </a:r>
          </a:p>
          <a:p>
            <a:pPr marL="0" indent="0">
              <a:buNone/>
              <a:defRPr/>
            </a:pPr>
            <a:r>
              <a:rPr lang="hu-HU" sz="1400" b="1" dirty="0" smtClean="0"/>
              <a:t>Fontosabb átszállókapcsolatok: </a:t>
            </a:r>
          </a:p>
          <a:p>
            <a:pPr>
              <a:buFontTx/>
              <a:buChar char="-"/>
              <a:defRPr/>
            </a:pPr>
            <a:r>
              <a:rPr lang="hu-HU" sz="1400" dirty="0" smtClean="0"/>
              <a:t>Etele tér (metró, buszok)</a:t>
            </a:r>
          </a:p>
          <a:p>
            <a:pPr>
              <a:buFontTx/>
              <a:buChar char="-"/>
              <a:defRPr/>
            </a:pPr>
            <a:r>
              <a:rPr lang="hu-HU" sz="1400" dirty="0" smtClean="0"/>
              <a:t>Tétényi út (buszok)</a:t>
            </a:r>
          </a:p>
          <a:p>
            <a:pPr>
              <a:buFontTx/>
              <a:buChar char="-"/>
              <a:defRPr/>
            </a:pPr>
            <a:r>
              <a:rPr lang="hu-HU" sz="1400" dirty="0" smtClean="0"/>
              <a:t>Fehérvári út (budai fonódó villamosok)</a:t>
            </a:r>
          </a:p>
          <a:p>
            <a:pPr>
              <a:buFontTx/>
              <a:buChar char="-"/>
              <a:defRPr/>
            </a:pPr>
            <a:r>
              <a:rPr lang="hu-HU" sz="1400" dirty="0" smtClean="0"/>
              <a:t>Lágymányosi híd (2-es villamos)</a:t>
            </a:r>
          </a:p>
          <a:p>
            <a:pPr>
              <a:buFontTx/>
              <a:buChar char="-"/>
              <a:defRPr/>
            </a:pPr>
            <a:r>
              <a:rPr lang="hu-HU" sz="1400" dirty="0" smtClean="0"/>
              <a:t>Üllői út</a:t>
            </a:r>
          </a:p>
          <a:p>
            <a:pPr>
              <a:buFontTx/>
              <a:buChar char="-"/>
              <a:defRPr/>
            </a:pPr>
            <a:r>
              <a:rPr lang="hu-HU" sz="1400" dirty="0" smtClean="0"/>
              <a:t>Stadionok</a:t>
            </a:r>
          </a:p>
          <a:p>
            <a:pPr>
              <a:buFontTx/>
              <a:buChar char="-"/>
              <a:defRPr/>
            </a:pPr>
            <a:r>
              <a:rPr lang="hu-HU" sz="1400" dirty="0" smtClean="0"/>
              <a:t>stb.</a:t>
            </a:r>
            <a:endParaRPr lang="hu-HU" sz="1400" dirty="0"/>
          </a:p>
          <a:p>
            <a:pPr lvl="1">
              <a:defRPr/>
            </a:pPr>
            <a:endParaRPr lang="hu-HU" dirty="0"/>
          </a:p>
          <a:p>
            <a:pPr marL="228600" indent="-228600">
              <a:buAutoNum type="arabicPeriod"/>
              <a:defRPr/>
            </a:pPr>
            <a:endParaRPr lang="hu-HU" sz="1200" b="1" dirty="0" smtClean="0"/>
          </a:p>
          <a:p>
            <a:pPr marL="342900" indent="-342900">
              <a:buFont typeface="+mj-lt"/>
              <a:buAutoNum type="arabicPeriod"/>
              <a:defRPr/>
            </a:pPr>
            <a:endParaRPr lang="hu-HU" sz="1400" b="1" dirty="0" smtClean="0"/>
          </a:p>
        </p:txBody>
      </p:sp>
      <p:sp>
        <p:nvSpPr>
          <p:cNvPr id="12" name="Téglalap 11"/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530600" y="6121400"/>
            <a:ext cx="2581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TRENECON COWI – UTIBER Konzorcium</a:t>
            </a:r>
          </a:p>
        </p:txBody>
      </p:sp>
      <p:pic>
        <p:nvPicPr>
          <p:cNvPr id="29707" name="Kép 5" descr="Leírás: dokumentum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6119813"/>
            <a:ext cx="7985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2954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>
          <a:xfrm>
            <a:off x="419100" y="612775"/>
            <a:ext cx="8305800" cy="417513"/>
          </a:xfrm>
        </p:spPr>
        <p:txBody>
          <a:bodyPr/>
          <a:lstStyle/>
          <a:p>
            <a:r>
              <a:rPr lang="hu-HU" altLang="hu-HU" b="1" dirty="0" smtClean="0"/>
              <a:t>A kiválasztott megoldás jellemzői</a:t>
            </a:r>
          </a:p>
        </p:txBody>
      </p:sp>
      <p:sp>
        <p:nvSpPr>
          <p:cNvPr id="23555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419100" y="311150"/>
            <a:ext cx="8305800" cy="201613"/>
          </a:xfrm>
        </p:spPr>
        <p:txBody>
          <a:bodyPr>
            <a:normAutofit fontScale="47500" lnSpcReduction="20000"/>
          </a:bodyPr>
          <a:lstStyle/>
          <a:p>
            <a:pPr marL="0" lvl="1" indent="0">
              <a:buNone/>
              <a:defRPr/>
            </a:pPr>
            <a:r>
              <a:rPr lang="hu-HU" sz="1900" b="1" dirty="0"/>
              <a:t>1-es villamos Kelenföld vasútállomásig történő </a:t>
            </a:r>
            <a:r>
              <a:rPr lang="hu-HU" sz="1900" b="1" dirty="0" smtClean="0"/>
              <a:t>meghosszabbítása </a:t>
            </a:r>
            <a:r>
              <a:rPr lang="hu-HU" sz="1900" dirty="0" smtClean="0"/>
              <a:t>(BVM866)</a:t>
            </a:r>
            <a:r>
              <a:rPr lang="hu-HU" dirty="0"/>
              <a:t/>
            </a:r>
            <a:br>
              <a:rPr lang="hu-HU" dirty="0"/>
            </a:br>
            <a:endParaRPr lang="hu-HU" dirty="0" smtClean="0"/>
          </a:p>
        </p:txBody>
      </p:sp>
      <p:sp>
        <p:nvSpPr>
          <p:cNvPr id="29700" name="Date Placeholder 4"/>
          <p:cNvSpPr>
            <a:spLocks noGrp="1"/>
          </p:cNvSpPr>
          <p:nvPr>
            <p:ph type="dt" sz="quarter" idx="2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321222F-E3E3-429C-AC57-6E379675A7E3}" type="datetime4">
              <a:rPr lang="en-US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July 14, 2014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TRENECON </a:t>
            </a:r>
            <a:r>
              <a:rPr lang="da-DK"/>
              <a:t>COWI POWERPOINT PRESENTATION</a:t>
            </a:r>
          </a:p>
        </p:txBody>
      </p:sp>
      <p:sp>
        <p:nvSpPr>
          <p:cNvPr id="29702" name="Slide Number Placeholder 6"/>
          <p:cNvSpPr>
            <a:spLocks noGrp="1"/>
          </p:cNvSpPr>
          <p:nvPr>
            <p:ph type="sldNum" sz="quarter" idx="2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70B39AB-C331-4D2A-92A1-18AA1374BF81}" type="slidenum">
              <a:rPr lang="da-DK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12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8679" name="Tartalom helye 12"/>
          <p:cNvSpPr>
            <a:spLocks noGrp="1"/>
          </p:cNvSpPr>
          <p:nvPr>
            <p:ph sz="quarter" idx="15"/>
          </p:nvPr>
        </p:nvSpPr>
        <p:spPr>
          <a:xfrm>
            <a:off x="419100" y="1014413"/>
            <a:ext cx="8305800" cy="47926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hu-HU" sz="1800" b="1" dirty="0" smtClean="0"/>
              <a:t>Főbb műszaki jellemzők</a:t>
            </a:r>
          </a:p>
          <a:p>
            <a:pPr marL="0" indent="0">
              <a:buNone/>
              <a:defRPr/>
            </a:pPr>
            <a:endParaRPr lang="hu-HU" sz="1400" b="1" dirty="0" smtClean="0"/>
          </a:p>
          <a:p>
            <a:pPr marL="0" indent="0">
              <a:buNone/>
              <a:defRPr/>
            </a:pPr>
            <a:r>
              <a:rPr lang="hu-HU" sz="1400" b="1" dirty="0" smtClean="0"/>
              <a:t>Teljes épített hossz:</a:t>
            </a:r>
            <a:r>
              <a:rPr lang="hu-HU" sz="1400" dirty="0"/>
              <a:t> </a:t>
            </a:r>
            <a:r>
              <a:rPr lang="hu-HU" sz="1400" dirty="0" smtClean="0"/>
              <a:t>1700m m kétvágányú pálya</a:t>
            </a:r>
          </a:p>
          <a:p>
            <a:pPr marL="0" indent="0">
              <a:buNone/>
              <a:defRPr/>
            </a:pPr>
            <a:r>
              <a:rPr lang="hu-HU" sz="1400" b="1" dirty="0" smtClean="0"/>
              <a:t>Járművek: </a:t>
            </a:r>
            <a:r>
              <a:rPr lang="hu-HU" sz="1400" dirty="0" smtClean="0"/>
              <a:t>új</a:t>
            </a:r>
            <a:r>
              <a:rPr lang="hu-HU" sz="1400" dirty="0"/>
              <a:t>, korszerű alacsonypadlós </a:t>
            </a:r>
            <a:r>
              <a:rPr lang="hu-HU" sz="1400" dirty="0" smtClean="0"/>
              <a:t>(54)-</a:t>
            </a:r>
            <a:r>
              <a:rPr lang="hu-HU" sz="1400" dirty="0"/>
              <a:t>56m hosszú villamos </a:t>
            </a:r>
            <a:r>
              <a:rPr lang="hu-HU" sz="1400" dirty="0" smtClean="0"/>
              <a:t>típusok és </a:t>
            </a:r>
            <a:r>
              <a:rPr lang="hu-HU" sz="1400" dirty="0"/>
              <a:t>a meglévő T5C5 (3 kocsiból álló Tatra). </a:t>
            </a:r>
          </a:p>
          <a:p>
            <a:pPr marL="342900" indent="-342900">
              <a:buNone/>
            </a:pPr>
            <a:r>
              <a:rPr lang="hu-HU" sz="1400" b="1" dirty="0" smtClean="0"/>
              <a:t>Felépítmény</a:t>
            </a:r>
            <a:r>
              <a:rPr lang="hu-HU" sz="1400" b="1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400" dirty="0" smtClean="0"/>
              <a:t>Folyópályán burkolt </a:t>
            </a:r>
            <a:r>
              <a:rPr lang="hu-HU" sz="1400" dirty="0"/>
              <a:t>vágányú pálya, CDM rendszerű vágánnyal, </a:t>
            </a:r>
            <a:r>
              <a:rPr lang="hu-HU" sz="1400" dirty="0" smtClean="0"/>
              <a:t>vasbeton hosszgerendában</a:t>
            </a:r>
            <a:r>
              <a:rPr lang="hu-HU" sz="1400" dirty="0"/>
              <a:t>, a vágányzónában fűborítással. </a:t>
            </a:r>
            <a:endParaRPr lang="hu-HU" sz="1400" dirty="0" smtClean="0"/>
          </a:p>
          <a:p>
            <a:pPr lvl="0">
              <a:buFont typeface="Arial" panose="020B0604020202020204" pitchFamily="34" charset="0"/>
              <a:buChar char="•"/>
            </a:pPr>
            <a:r>
              <a:rPr lang="hu-HU" sz="1400" dirty="0"/>
              <a:t>Csomópontokban: sínkörülöntéses ágyazású (EDILON r.) felépítmény, vb. lemezen.</a:t>
            </a:r>
          </a:p>
          <a:p>
            <a:pPr marL="342900" indent="-342900">
              <a:buNone/>
            </a:pPr>
            <a:r>
              <a:rPr lang="hu-HU" sz="1400" b="1" dirty="0" smtClean="0"/>
              <a:t>Peronok: </a:t>
            </a:r>
            <a:r>
              <a:rPr lang="hu-HU" sz="1400" dirty="0"/>
              <a:t>min. </a:t>
            </a:r>
            <a:r>
              <a:rPr lang="hu-HU" sz="1400" dirty="0" smtClean="0"/>
              <a:t>4,5 </a:t>
            </a:r>
            <a:r>
              <a:rPr lang="hu-HU" sz="1400" dirty="0"/>
              <a:t>m szélességű, 56 m hasznos hosszúságú középperonos megállóhelyek, az Etele </a:t>
            </a:r>
            <a:r>
              <a:rPr lang="hu-HU" sz="1400" dirty="0" smtClean="0"/>
              <a:t>úton</a:t>
            </a:r>
            <a:endParaRPr lang="hu-HU" sz="1400" dirty="0"/>
          </a:p>
          <a:p>
            <a:pPr>
              <a:buNone/>
            </a:pPr>
            <a:r>
              <a:rPr lang="hu-HU" sz="1400" b="1" dirty="0" smtClean="0"/>
              <a:t>Áramátalakító</a:t>
            </a:r>
            <a:r>
              <a:rPr lang="hu-HU" sz="1400" b="1" dirty="0"/>
              <a:t>: </a:t>
            </a:r>
            <a:r>
              <a:rPr lang="hu-HU" sz="1400" dirty="0"/>
              <a:t>Fehérvári úton </a:t>
            </a:r>
            <a:r>
              <a:rPr lang="hu-HU" sz="1400" dirty="0" smtClean="0"/>
              <a:t>(Harangláb) új – terepszint alatti – áramátalakító </a:t>
            </a:r>
            <a:r>
              <a:rPr lang="hu-HU" sz="1400" dirty="0"/>
              <a:t>létesül. </a:t>
            </a:r>
          </a:p>
          <a:p>
            <a:pPr>
              <a:buFont typeface="Wingdings" pitchFamily="2" charset="2"/>
              <a:buNone/>
            </a:pPr>
            <a:r>
              <a:rPr lang="hu-HU" altLang="hu-HU" sz="1400" b="1" dirty="0" smtClean="0"/>
              <a:t>Sebességek</a:t>
            </a:r>
            <a:r>
              <a:rPr lang="hu-HU" altLang="hu-HU" sz="1400" b="1" dirty="0"/>
              <a:t>:</a:t>
            </a:r>
          </a:p>
          <a:p>
            <a:pPr>
              <a:buClr>
                <a:schemeClr val="accent2"/>
              </a:buClr>
            </a:pPr>
            <a:r>
              <a:rPr lang="hu-HU" sz="1400" dirty="0"/>
              <a:t>Etele úton Fehérvári úttól a Bártfai utcáig 50 km/h, az Etele tér és Bártfai utca között 30 km/h (éjszakai korlátozás) a villamosok tervezett sebessége.</a:t>
            </a:r>
          </a:p>
          <a:p>
            <a:pPr marL="0" indent="0">
              <a:buNone/>
              <a:defRPr/>
            </a:pPr>
            <a:endParaRPr lang="hu-HU" sz="1200" dirty="0"/>
          </a:p>
          <a:p>
            <a:pPr marL="228600" indent="-228600">
              <a:buAutoNum type="arabicPeriod"/>
              <a:defRPr/>
            </a:pPr>
            <a:endParaRPr lang="hu-HU" sz="1200" b="1" dirty="0" smtClean="0"/>
          </a:p>
          <a:p>
            <a:pPr marL="342900" indent="-342900">
              <a:buFont typeface="+mj-lt"/>
              <a:buAutoNum type="arabicPeriod"/>
              <a:defRPr/>
            </a:pPr>
            <a:endParaRPr lang="hu-HU" sz="1400" b="1" dirty="0" smtClean="0"/>
          </a:p>
        </p:txBody>
      </p:sp>
      <p:sp>
        <p:nvSpPr>
          <p:cNvPr id="12" name="Téglalap 11"/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530600" y="6121400"/>
            <a:ext cx="2581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TRENECON COWI – UTIBER Konzorcium</a:t>
            </a:r>
          </a:p>
        </p:txBody>
      </p:sp>
      <p:pic>
        <p:nvPicPr>
          <p:cNvPr id="29707" name="Kép 5" descr="Leírás: dokumentum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6119813"/>
            <a:ext cx="7985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6732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>
          <a:xfrm>
            <a:off x="419100" y="612775"/>
            <a:ext cx="8305800" cy="417513"/>
          </a:xfrm>
        </p:spPr>
        <p:txBody>
          <a:bodyPr/>
          <a:lstStyle/>
          <a:p>
            <a:r>
              <a:rPr lang="hu-HU" altLang="hu-HU" b="1" dirty="0" smtClean="0"/>
              <a:t>A kiválasztott megoldás jellemzői</a:t>
            </a:r>
          </a:p>
        </p:txBody>
      </p:sp>
      <p:sp>
        <p:nvSpPr>
          <p:cNvPr id="23555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419100" y="311150"/>
            <a:ext cx="8305800" cy="201613"/>
          </a:xfrm>
        </p:spPr>
        <p:txBody>
          <a:bodyPr>
            <a:normAutofit fontScale="47500" lnSpcReduction="20000"/>
          </a:bodyPr>
          <a:lstStyle/>
          <a:p>
            <a:pPr marL="0" lvl="1" indent="0">
              <a:buNone/>
              <a:defRPr/>
            </a:pPr>
            <a:r>
              <a:rPr lang="hu-HU" sz="1900" b="1" dirty="0"/>
              <a:t>1-es villamos Kelenföld vasútállomásig történő </a:t>
            </a:r>
            <a:r>
              <a:rPr lang="hu-HU" sz="1900" b="1" dirty="0" smtClean="0"/>
              <a:t>meghosszabbítása </a:t>
            </a:r>
            <a:r>
              <a:rPr lang="hu-HU" sz="1900" dirty="0" smtClean="0"/>
              <a:t>(BVM866)</a:t>
            </a:r>
            <a:r>
              <a:rPr lang="hu-HU" dirty="0"/>
              <a:t/>
            </a:r>
            <a:br>
              <a:rPr lang="hu-HU" dirty="0"/>
            </a:br>
            <a:endParaRPr lang="hu-HU" dirty="0" smtClean="0"/>
          </a:p>
        </p:txBody>
      </p:sp>
      <p:sp>
        <p:nvSpPr>
          <p:cNvPr id="29700" name="Date Placeholder 4"/>
          <p:cNvSpPr>
            <a:spLocks noGrp="1"/>
          </p:cNvSpPr>
          <p:nvPr>
            <p:ph type="dt" sz="quarter" idx="2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321222F-E3E3-429C-AC57-6E379675A7E3}" type="datetime4">
              <a:rPr lang="en-US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July 14, 2014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TRENECON </a:t>
            </a:r>
            <a:r>
              <a:rPr lang="da-DK"/>
              <a:t>COWI POWERPOINT PRESENTATION</a:t>
            </a:r>
          </a:p>
        </p:txBody>
      </p:sp>
      <p:sp>
        <p:nvSpPr>
          <p:cNvPr id="29702" name="Slide Number Placeholder 6"/>
          <p:cNvSpPr>
            <a:spLocks noGrp="1"/>
          </p:cNvSpPr>
          <p:nvPr>
            <p:ph type="sldNum" sz="quarter" idx="2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70B39AB-C331-4D2A-92A1-18AA1374BF81}" type="slidenum">
              <a:rPr lang="da-DK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13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8679" name="Tartalom helye 12"/>
          <p:cNvSpPr>
            <a:spLocks noGrp="1"/>
          </p:cNvSpPr>
          <p:nvPr>
            <p:ph sz="quarter" idx="15"/>
          </p:nvPr>
        </p:nvSpPr>
        <p:spPr>
          <a:xfrm>
            <a:off x="419100" y="1014413"/>
            <a:ext cx="8305800" cy="47926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hu-HU" sz="1800" b="1" dirty="0" smtClean="0"/>
              <a:t>Helyszínrajzi kialakítás</a:t>
            </a:r>
          </a:p>
          <a:p>
            <a:pPr marL="0" indent="0">
              <a:buNone/>
              <a:defRPr/>
            </a:pPr>
            <a:r>
              <a:rPr lang="hu-HU" sz="1400" b="1" dirty="0" smtClean="0">
                <a:solidFill>
                  <a:srgbClr val="FF0000"/>
                </a:solidFill>
              </a:rPr>
              <a:t>Külön </a:t>
            </a:r>
            <a:r>
              <a:rPr lang="hu-HU" sz="1400" b="1" dirty="0" err="1" smtClean="0">
                <a:solidFill>
                  <a:srgbClr val="FF0000"/>
                </a:solidFill>
              </a:rPr>
              <a:t>pdf</a:t>
            </a:r>
            <a:r>
              <a:rPr lang="hu-HU" sz="1400" b="1" dirty="0" smtClean="0">
                <a:solidFill>
                  <a:srgbClr val="FF0000"/>
                </a:solidFill>
              </a:rPr>
              <a:t> </a:t>
            </a:r>
          </a:p>
          <a:p>
            <a:pPr lvl="1">
              <a:defRPr/>
            </a:pPr>
            <a:endParaRPr lang="hu-HU" dirty="0"/>
          </a:p>
          <a:p>
            <a:pPr marL="228600" indent="-228600">
              <a:buAutoNum type="arabicPeriod"/>
              <a:defRPr/>
            </a:pPr>
            <a:endParaRPr lang="hu-HU" sz="1200" b="1" dirty="0" smtClean="0"/>
          </a:p>
          <a:p>
            <a:pPr marL="342900" indent="-342900">
              <a:buFont typeface="+mj-lt"/>
              <a:buAutoNum type="arabicPeriod"/>
              <a:defRPr/>
            </a:pPr>
            <a:endParaRPr lang="hu-HU" sz="1400" b="1" dirty="0" smtClean="0"/>
          </a:p>
        </p:txBody>
      </p:sp>
      <p:sp>
        <p:nvSpPr>
          <p:cNvPr id="12" name="Téglalap 11"/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530600" y="6121400"/>
            <a:ext cx="2581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TRENECON COWI – UTIBER Konzorcium</a:t>
            </a:r>
          </a:p>
        </p:txBody>
      </p:sp>
      <p:pic>
        <p:nvPicPr>
          <p:cNvPr id="29707" name="Kép 5" descr="Leírás: dokumentum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6119813"/>
            <a:ext cx="7985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2216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>
          <a:xfrm>
            <a:off x="419100" y="612775"/>
            <a:ext cx="8305800" cy="417513"/>
          </a:xfrm>
        </p:spPr>
        <p:txBody>
          <a:bodyPr/>
          <a:lstStyle/>
          <a:p>
            <a:r>
              <a:rPr lang="hu-HU" altLang="hu-HU" b="1" dirty="0" smtClean="0"/>
              <a:t>A kiválasztott megoldás jellemzői</a:t>
            </a:r>
          </a:p>
        </p:txBody>
      </p:sp>
      <p:sp>
        <p:nvSpPr>
          <p:cNvPr id="23555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419100" y="311150"/>
            <a:ext cx="8305800" cy="201613"/>
          </a:xfrm>
        </p:spPr>
        <p:txBody>
          <a:bodyPr>
            <a:normAutofit fontScale="47500" lnSpcReduction="20000"/>
          </a:bodyPr>
          <a:lstStyle/>
          <a:p>
            <a:pPr marL="0" lvl="1" indent="0">
              <a:buNone/>
              <a:defRPr/>
            </a:pPr>
            <a:r>
              <a:rPr lang="hu-HU" sz="1900" b="1" dirty="0"/>
              <a:t>1-es villamos Kelenföld vasútállomásig történő </a:t>
            </a:r>
            <a:r>
              <a:rPr lang="hu-HU" sz="1900" b="1" dirty="0" smtClean="0"/>
              <a:t>meghosszabbítása </a:t>
            </a:r>
            <a:r>
              <a:rPr lang="hu-HU" sz="1900" dirty="0" smtClean="0"/>
              <a:t>(BVM866)</a:t>
            </a:r>
            <a:r>
              <a:rPr lang="hu-HU" dirty="0"/>
              <a:t/>
            </a:r>
            <a:br>
              <a:rPr lang="hu-HU" dirty="0"/>
            </a:br>
            <a:endParaRPr lang="hu-HU" dirty="0" smtClean="0"/>
          </a:p>
        </p:txBody>
      </p:sp>
      <p:sp>
        <p:nvSpPr>
          <p:cNvPr id="29700" name="Date Placeholder 4"/>
          <p:cNvSpPr>
            <a:spLocks noGrp="1"/>
          </p:cNvSpPr>
          <p:nvPr>
            <p:ph type="dt" sz="quarter" idx="2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321222F-E3E3-429C-AC57-6E379675A7E3}" type="datetime4">
              <a:rPr lang="en-US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July 14, 2014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TRENECON </a:t>
            </a:r>
            <a:r>
              <a:rPr lang="da-DK"/>
              <a:t>COWI POWERPOINT PRESENTATION</a:t>
            </a:r>
          </a:p>
        </p:txBody>
      </p:sp>
      <p:sp>
        <p:nvSpPr>
          <p:cNvPr id="29702" name="Slide Number Placeholder 6"/>
          <p:cNvSpPr>
            <a:spLocks noGrp="1"/>
          </p:cNvSpPr>
          <p:nvPr>
            <p:ph type="sldNum" sz="quarter" idx="2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70B39AB-C331-4D2A-92A1-18AA1374BF81}" type="slidenum">
              <a:rPr lang="da-DK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14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8679" name="Tartalom helye 12"/>
          <p:cNvSpPr>
            <a:spLocks noGrp="1"/>
          </p:cNvSpPr>
          <p:nvPr>
            <p:ph sz="quarter" idx="15"/>
          </p:nvPr>
        </p:nvSpPr>
        <p:spPr>
          <a:xfrm>
            <a:off x="419100" y="1014413"/>
            <a:ext cx="8305800" cy="47926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hu-HU" sz="1800" b="1" dirty="0" smtClean="0"/>
              <a:t>Keresztmetszeti kialakítás</a:t>
            </a:r>
          </a:p>
          <a:p>
            <a:pPr marL="0" indent="0">
              <a:buNone/>
              <a:defRPr/>
            </a:pPr>
            <a:endParaRPr lang="hu-HU" dirty="0"/>
          </a:p>
          <a:p>
            <a:pPr marL="228600" indent="-228600">
              <a:buAutoNum type="arabicPeriod"/>
              <a:defRPr/>
            </a:pPr>
            <a:endParaRPr lang="hu-HU" sz="1200" b="1" dirty="0" smtClean="0"/>
          </a:p>
          <a:p>
            <a:pPr marL="342900" indent="-342900">
              <a:buFont typeface="+mj-lt"/>
              <a:buAutoNum type="arabicPeriod"/>
              <a:defRPr/>
            </a:pPr>
            <a:endParaRPr lang="hu-HU" sz="1400" b="1" dirty="0" smtClean="0"/>
          </a:p>
        </p:txBody>
      </p:sp>
      <p:sp>
        <p:nvSpPr>
          <p:cNvPr id="12" name="Téglalap 11"/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530600" y="6121400"/>
            <a:ext cx="2581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TRENECON COWI – UTIBER Konzorcium</a:t>
            </a:r>
          </a:p>
        </p:txBody>
      </p:sp>
      <p:pic>
        <p:nvPicPr>
          <p:cNvPr id="29707" name="Kép 5" descr="Leírás: dokumentum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6119813"/>
            <a:ext cx="7985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3" t="11913" r="15463" b="3704"/>
          <a:stretch/>
        </p:blipFill>
        <p:spPr bwMode="auto">
          <a:xfrm>
            <a:off x="2044435" y="1466849"/>
            <a:ext cx="5055129" cy="434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2" t="15607" r="6652" b="9331"/>
          <a:stretch/>
        </p:blipFill>
        <p:spPr bwMode="auto">
          <a:xfrm>
            <a:off x="351366" y="1466849"/>
            <a:ext cx="8373534" cy="4275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t="15103" r="14486" b="7860"/>
          <a:stretch/>
        </p:blipFill>
        <p:spPr bwMode="auto">
          <a:xfrm>
            <a:off x="236008" y="1466849"/>
            <a:ext cx="8006293" cy="454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6" t="17356" r="7730" b="10381"/>
          <a:stretch/>
        </p:blipFill>
        <p:spPr bwMode="auto">
          <a:xfrm>
            <a:off x="351365" y="1362280"/>
            <a:ext cx="8240669" cy="472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20790" r="2731" b="12476"/>
          <a:stretch/>
        </p:blipFill>
        <p:spPr bwMode="auto">
          <a:xfrm>
            <a:off x="0" y="1630250"/>
            <a:ext cx="9184317" cy="438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2988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>
          <a:xfrm>
            <a:off x="419100" y="612775"/>
            <a:ext cx="8305800" cy="417513"/>
          </a:xfrm>
        </p:spPr>
        <p:txBody>
          <a:bodyPr/>
          <a:lstStyle/>
          <a:p>
            <a:r>
              <a:rPr lang="hu-HU" altLang="hu-HU" b="1" dirty="0" smtClean="0"/>
              <a:t>A kiválasztott megoldás jellemzői</a:t>
            </a:r>
          </a:p>
        </p:txBody>
      </p:sp>
      <p:sp>
        <p:nvSpPr>
          <p:cNvPr id="23555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419100" y="311150"/>
            <a:ext cx="8305800" cy="201613"/>
          </a:xfrm>
        </p:spPr>
        <p:txBody>
          <a:bodyPr>
            <a:normAutofit fontScale="47500" lnSpcReduction="20000"/>
          </a:bodyPr>
          <a:lstStyle/>
          <a:p>
            <a:pPr marL="0" lvl="1" indent="0">
              <a:buNone/>
              <a:defRPr/>
            </a:pPr>
            <a:r>
              <a:rPr lang="hu-HU" sz="1900" b="1" dirty="0"/>
              <a:t>1-es villamos Kelenföld vasútállomásig történő </a:t>
            </a:r>
            <a:r>
              <a:rPr lang="hu-HU" sz="1900" b="1" dirty="0" smtClean="0"/>
              <a:t>meghosszabbítása </a:t>
            </a:r>
            <a:r>
              <a:rPr lang="hu-HU" sz="1900" dirty="0" smtClean="0"/>
              <a:t>(BVM866)</a:t>
            </a:r>
            <a:r>
              <a:rPr lang="hu-HU" dirty="0"/>
              <a:t/>
            </a:r>
            <a:br>
              <a:rPr lang="hu-HU" dirty="0"/>
            </a:br>
            <a:endParaRPr lang="hu-HU" dirty="0" smtClean="0"/>
          </a:p>
        </p:txBody>
      </p:sp>
      <p:sp>
        <p:nvSpPr>
          <p:cNvPr id="29700" name="Date Placeholder 4"/>
          <p:cNvSpPr>
            <a:spLocks noGrp="1"/>
          </p:cNvSpPr>
          <p:nvPr>
            <p:ph type="dt" sz="quarter" idx="2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321222F-E3E3-429C-AC57-6E379675A7E3}" type="datetime4">
              <a:rPr lang="en-US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July 14, 2014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TRENECON </a:t>
            </a:r>
            <a:r>
              <a:rPr lang="da-DK"/>
              <a:t>COWI POWERPOINT PRESENTATION</a:t>
            </a:r>
          </a:p>
        </p:txBody>
      </p:sp>
      <p:sp>
        <p:nvSpPr>
          <p:cNvPr id="29702" name="Slide Number Placeholder 6"/>
          <p:cNvSpPr>
            <a:spLocks noGrp="1"/>
          </p:cNvSpPr>
          <p:nvPr>
            <p:ph type="sldNum" sz="quarter" idx="2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70B39AB-C331-4D2A-92A1-18AA1374BF81}" type="slidenum">
              <a:rPr lang="da-DK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15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8679" name="Tartalom helye 12"/>
          <p:cNvSpPr>
            <a:spLocks noGrp="1"/>
          </p:cNvSpPr>
          <p:nvPr>
            <p:ph sz="quarter" idx="15"/>
          </p:nvPr>
        </p:nvSpPr>
        <p:spPr>
          <a:xfrm>
            <a:off x="419100" y="1014413"/>
            <a:ext cx="3111500" cy="47926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hu-HU" sz="1800" b="1" dirty="0" smtClean="0"/>
              <a:t>Építészeti </a:t>
            </a:r>
            <a:r>
              <a:rPr lang="hu-HU" sz="1800" b="1" dirty="0" smtClean="0"/>
              <a:t>megoldások</a:t>
            </a:r>
            <a:endParaRPr lang="hu-HU" sz="1200" b="1" dirty="0" smtClean="0"/>
          </a:p>
          <a:p>
            <a:pPr marL="342900" indent="-342900">
              <a:buFont typeface="+mj-lt"/>
              <a:buAutoNum type="arabicPeriod"/>
              <a:defRPr/>
            </a:pPr>
            <a:endParaRPr lang="hu-HU" sz="1400" b="1" dirty="0" smtClean="0"/>
          </a:p>
        </p:txBody>
      </p:sp>
      <p:sp>
        <p:nvSpPr>
          <p:cNvPr id="12" name="Téglalap 11"/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530600" y="6121400"/>
            <a:ext cx="2581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TRENECON COWI – UTIBER Konzorcium</a:t>
            </a:r>
          </a:p>
        </p:txBody>
      </p:sp>
      <p:pic>
        <p:nvPicPr>
          <p:cNvPr id="29707" name="Kép 5" descr="Leírás: dokumentum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6119813"/>
            <a:ext cx="7985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Kép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088"/>
            <a:ext cx="5613400" cy="3683952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5613400" y="208099"/>
            <a:ext cx="35306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400" dirty="0" smtClean="0"/>
              <a:t>akadálymentes </a:t>
            </a:r>
            <a:r>
              <a:rPr lang="hu-HU" sz="1400" dirty="0"/>
              <a:t>megközelítés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400" dirty="0"/>
              <a:t>tiszta (nem koszolódó, könnyen tisztítható) felületek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400" dirty="0"/>
              <a:t>vonzó (igényes, esztétikus) megformálás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400" dirty="0"/>
              <a:t>jó (környezetből kiemelkedő, többszintű – célzott, általános megállóhelyi és messzire látszó) megvilágítási viszonyok (biztonságérzetet is sugall)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400" dirty="0"/>
              <a:t>kényelmi elemek: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hu-HU" sz="1400" dirty="0"/>
              <a:t>időjárás viszonyoktól minél inkább függetlenített szolgáltatás (nagy felületen fedett várakozási, átszállási lehetőség, huzatmentesség)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hu-HU" sz="1400" dirty="0"/>
              <a:t>leülési / támaszkodási lehetőség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400" dirty="0"/>
              <a:t>szolgáltatási elemek: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hu-HU" sz="1400" dirty="0"/>
              <a:t>vizuális és hangos </a:t>
            </a:r>
            <a:r>
              <a:rPr lang="hu-HU" sz="1400" dirty="0" err="1"/>
              <a:t>utastájékoztatás</a:t>
            </a:r>
            <a:endParaRPr lang="hu-HU" sz="14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hu-HU" sz="1400" dirty="0"/>
              <a:t>jegyváltási lehetőség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hu-HU" sz="1400" dirty="0"/>
              <a:t>útvonal-tervezés lehetőség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hu-HU" sz="1400" dirty="0"/>
              <a:t>különféle infrastrukturális és informatikai csatlakozási lehetőség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400" dirty="0"/>
              <a:t>arculati elemek: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hu-HU" sz="1400" dirty="0" err="1"/>
              <a:t>BKK-logó</a:t>
            </a:r>
            <a:r>
              <a:rPr lang="hu-HU" sz="1400" dirty="0"/>
              <a:t>, arculati színek egységes megjelenítése</a:t>
            </a:r>
          </a:p>
          <a:p>
            <a:pPr lvl="1">
              <a:defRPr/>
            </a:pP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2332037" y="4236147"/>
            <a:ext cx="328136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hu-HU" sz="1600" dirty="0" smtClean="0"/>
              <a:t>Peronberendezések: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dirty="0" smtClean="0"/>
              <a:t>Ülőkék</a:t>
            </a:r>
            <a:endParaRPr lang="hu-HU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dirty="0"/>
              <a:t>Támaszkodó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dirty="0"/>
              <a:t>Hulladékgyűjtő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dirty="0"/>
              <a:t>Információs felület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dirty="0" err="1"/>
              <a:t>Utastájékoztatás</a:t>
            </a:r>
            <a:endParaRPr lang="hu-HU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dirty="0"/>
              <a:t>Huzatmentességet biztosító üveglap</a:t>
            </a:r>
          </a:p>
        </p:txBody>
      </p:sp>
    </p:spTree>
    <p:extLst>
      <p:ext uri="{BB962C8B-B14F-4D97-AF65-F5344CB8AC3E}">
        <p14:creationId xmlns:p14="http://schemas.microsoft.com/office/powerpoint/2010/main" val="13749446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>
          <a:xfrm>
            <a:off x="419100" y="612775"/>
            <a:ext cx="8305800" cy="417513"/>
          </a:xfrm>
        </p:spPr>
        <p:txBody>
          <a:bodyPr/>
          <a:lstStyle/>
          <a:p>
            <a:r>
              <a:rPr lang="hu-HU" altLang="hu-HU" b="1" dirty="0" smtClean="0"/>
              <a:t>A kiválasztott megoldás jellemzői</a:t>
            </a:r>
          </a:p>
        </p:txBody>
      </p:sp>
      <p:sp>
        <p:nvSpPr>
          <p:cNvPr id="23555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419100" y="311150"/>
            <a:ext cx="8305800" cy="201613"/>
          </a:xfrm>
        </p:spPr>
        <p:txBody>
          <a:bodyPr>
            <a:normAutofit fontScale="47500" lnSpcReduction="20000"/>
          </a:bodyPr>
          <a:lstStyle/>
          <a:p>
            <a:pPr marL="0" lvl="1" indent="0">
              <a:buNone/>
              <a:defRPr/>
            </a:pPr>
            <a:r>
              <a:rPr lang="hu-HU" sz="1900" b="1" dirty="0"/>
              <a:t>1-es villamos Kelenföld vasútállomásig történő </a:t>
            </a:r>
            <a:r>
              <a:rPr lang="hu-HU" sz="1900" b="1" dirty="0" smtClean="0"/>
              <a:t>meghosszabbítása </a:t>
            </a:r>
            <a:r>
              <a:rPr lang="hu-HU" sz="1900" dirty="0" smtClean="0"/>
              <a:t>(BVM866)</a:t>
            </a:r>
            <a:r>
              <a:rPr lang="hu-HU" dirty="0"/>
              <a:t/>
            </a:r>
            <a:br>
              <a:rPr lang="hu-HU" dirty="0"/>
            </a:br>
            <a:endParaRPr lang="hu-HU" dirty="0" smtClean="0"/>
          </a:p>
        </p:txBody>
      </p:sp>
      <p:sp>
        <p:nvSpPr>
          <p:cNvPr id="29700" name="Date Placeholder 4"/>
          <p:cNvSpPr>
            <a:spLocks noGrp="1"/>
          </p:cNvSpPr>
          <p:nvPr>
            <p:ph type="dt" sz="quarter" idx="2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321222F-E3E3-429C-AC57-6E379675A7E3}" type="datetime4">
              <a:rPr lang="en-US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July 14, 2014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TRENECON </a:t>
            </a:r>
            <a:r>
              <a:rPr lang="da-DK"/>
              <a:t>COWI POWERPOINT PRESENTATION</a:t>
            </a:r>
          </a:p>
        </p:txBody>
      </p:sp>
      <p:sp>
        <p:nvSpPr>
          <p:cNvPr id="29702" name="Slide Number Placeholder 6"/>
          <p:cNvSpPr>
            <a:spLocks noGrp="1"/>
          </p:cNvSpPr>
          <p:nvPr>
            <p:ph type="sldNum" sz="quarter" idx="2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70B39AB-C331-4D2A-92A1-18AA1374BF81}" type="slidenum">
              <a:rPr lang="da-DK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16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8679" name="Tartalom helye 12"/>
          <p:cNvSpPr>
            <a:spLocks noGrp="1"/>
          </p:cNvSpPr>
          <p:nvPr>
            <p:ph sz="quarter" idx="15"/>
          </p:nvPr>
        </p:nvSpPr>
        <p:spPr>
          <a:xfrm>
            <a:off x="419100" y="1014413"/>
            <a:ext cx="3111500" cy="47926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hu-HU" sz="1800" b="1" dirty="0" smtClean="0"/>
              <a:t>Építészeti megjelenés</a:t>
            </a:r>
          </a:p>
          <a:p>
            <a:pPr marL="0" indent="0">
              <a:buNone/>
              <a:defRPr/>
            </a:pPr>
            <a:endParaRPr lang="hu-HU" sz="1200" b="1" dirty="0" smtClean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hu-HU" sz="1400" b="1" dirty="0" smtClean="0"/>
          </a:p>
        </p:txBody>
      </p:sp>
      <p:sp>
        <p:nvSpPr>
          <p:cNvPr id="12" name="Téglalap 11"/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530600" y="6121400"/>
            <a:ext cx="2581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TRENECON COWI – UTIBER Konzorcium</a:t>
            </a:r>
          </a:p>
        </p:txBody>
      </p:sp>
      <p:pic>
        <p:nvPicPr>
          <p:cNvPr id="29707" name="Kép 5" descr="Leírás: dokumentum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6119813"/>
            <a:ext cx="7985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S:\Projects\Transport\BVM866_Fovarosi villamoshalozat\Communication\Lakossági fórum\látványok\bártfai_M02_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6276"/>
            <a:ext cx="9154484" cy="435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:\Projects\Transport\BVM866_Fovarosi villamoshalozat\Communication\Lakossági fórum\látványok\tétényi_M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4574"/>
            <a:ext cx="9176184" cy="566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717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>
          <a:xfrm>
            <a:off x="419100" y="612775"/>
            <a:ext cx="8305800" cy="417513"/>
          </a:xfrm>
        </p:spPr>
        <p:txBody>
          <a:bodyPr/>
          <a:lstStyle/>
          <a:p>
            <a:r>
              <a:rPr lang="hu-HU" altLang="hu-HU" b="1" dirty="0" smtClean="0"/>
              <a:t>A kiválasztott megoldás jellemzői</a:t>
            </a:r>
          </a:p>
        </p:txBody>
      </p:sp>
      <p:sp>
        <p:nvSpPr>
          <p:cNvPr id="23555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419100" y="311150"/>
            <a:ext cx="8305800" cy="201613"/>
          </a:xfrm>
        </p:spPr>
        <p:txBody>
          <a:bodyPr>
            <a:normAutofit fontScale="47500" lnSpcReduction="20000"/>
          </a:bodyPr>
          <a:lstStyle/>
          <a:p>
            <a:pPr marL="0" lvl="1" indent="0">
              <a:buNone/>
              <a:defRPr/>
            </a:pPr>
            <a:r>
              <a:rPr lang="hu-HU" sz="1900" b="1" dirty="0"/>
              <a:t>1-es villamos Kelenföld vasútállomásig történő </a:t>
            </a:r>
            <a:r>
              <a:rPr lang="hu-HU" sz="1900" b="1" dirty="0" smtClean="0"/>
              <a:t>meghosszabbítása </a:t>
            </a:r>
            <a:r>
              <a:rPr lang="hu-HU" sz="1900" dirty="0" smtClean="0"/>
              <a:t>(BVM866)</a:t>
            </a:r>
            <a:r>
              <a:rPr lang="hu-HU" dirty="0"/>
              <a:t/>
            </a:r>
            <a:br>
              <a:rPr lang="hu-HU" dirty="0"/>
            </a:br>
            <a:endParaRPr lang="hu-HU" dirty="0" smtClean="0"/>
          </a:p>
        </p:txBody>
      </p:sp>
      <p:sp>
        <p:nvSpPr>
          <p:cNvPr id="29700" name="Date Placeholder 4"/>
          <p:cNvSpPr>
            <a:spLocks noGrp="1"/>
          </p:cNvSpPr>
          <p:nvPr>
            <p:ph type="dt" sz="quarter" idx="2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321222F-E3E3-429C-AC57-6E379675A7E3}" type="datetime4">
              <a:rPr lang="en-US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July 14, 2014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TRENECON </a:t>
            </a:r>
            <a:r>
              <a:rPr lang="da-DK"/>
              <a:t>COWI POWERPOINT PRESENTATION</a:t>
            </a:r>
          </a:p>
        </p:txBody>
      </p:sp>
      <p:sp>
        <p:nvSpPr>
          <p:cNvPr id="29702" name="Slide Number Placeholder 6"/>
          <p:cNvSpPr>
            <a:spLocks noGrp="1"/>
          </p:cNvSpPr>
          <p:nvPr>
            <p:ph type="sldNum" sz="quarter" idx="2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70B39AB-C331-4D2A-92A1-18AA1374BF81}" type="slidenum">
              <a:rPr lang="da-DK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17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8679" name="Tartalom helye 12"/>
          <p:cNvSpPr>
            <a:spLocks noGrp="1"/>
          </p:cNvSpPr>
          <p:nvPr>
            <p:ph sz="quarter" idx="15"/>
          </p:nvPr>
        </p:nvSpPr>
        <p:spPr>
          <a:xfrm>
            <a:off x="419100" y="1014413"/>
            <a:ext cx="3111500" cy="47926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hu-HU" sz="1800" b="1" dirty="0" smtClean="0"/>
              <a:t>Közlekedési hatások</a:t>
            </a:r>
          </a:p>
          <a:p>
            <a:pPr marL="0" indent="0">
              <a:buNone/>
              <a:defRPr/>
            </a:pPr>
            <a:endParaRPr lang="hu-HU" sz="1800" b="1" dirty="0" smtClean="0"/>
          </a:p>
          <a:p>
            <a:pPr>
              <a:defRPr/>
            </a:pPr>
            <a:r>
              <a:rPr lang="hu-HU" sz="1400" dirty="0" smtClean="0"/>
              <a:t>Az autóbusz-közlekedéssel megszűnő nehézforgalom az Etele úton</a:t>
            </a:r>
          </a:p>
          <a:p>
            <a:pPr>
              <a:defRPr/>
            </a:pPr>
            <a:r>
              <a:rPr lang="hu-HU" sz="1400" dirty="0" smtClean="0"/>
              <a:t>Csökkenő átszállási szükséglet számos irányban</a:t>
            </a:r>
          </a:p>
          <a:p>
            <a:pPr>
              <a:defRPr/>
            </a:pPr>
            <a:r>
              <a:rPr lang="hu-HU" sz="1400" dirty="0" smtClean="0"/>
              <a:t>Javuló utazási idő, jobb menetidő</a:t>
            </a:r>
          </a:p>
          <a:p>
            <a:pPr>
              <a:defRPr/>
            </a:pPr>
            <a:r>
              <a:rPr lang="hu-HU" sz="1400" dirty="0" smtClean="0"/>
              <a:t>Javuló közösségi közlekedési kapcsolatok a pesti, nem belvárosi területek felé</a:t>
            </a:r>
          </a:p>
          <a:p>
            <a:pPr>
              <a:defRPr/>
            </a:pPr>
            <a:r>
              <a:rPr lang="hu-HU" sz="1400" dirty="0" smtClean="0"/>
              <a:t>Csökkenő autóbusz futásteljesítmény</a:t>
            </a:r>
          </a:p>
          <a:p>
            <a:pPr>
              <a:defRPr/>
            </a:pPr>
            <a:endParaRPr lang="hu-HU" sz="1400" dirty="0"/>
          </a:p>
          <a:p>
            <a:pPr>
              <a:defRPr/>
            </a:pPr>
            <a:endParaRPr lang="hu-HU" sz="1400" dirty="0"/>
          </a:p>
          <a:p>
            <a:pPr lvl="1">
              <a:defRPr/>
            </a:pPr>
            <a:endParaRPr lang="hu-HU" dirty="0"/>
          </a:p>
          <a:p>
            <a:pPr marL="228600" indent="-228600">
              <a:buAutoNum type="arabicPeriod"/>
              <a:defRPr/>
            </a:pPr>
            <a:endParaRPr lang="hu-HU" sz="1200" b="1" dirty="0" smtClean="0"/>
          </a:p>
          <a:p>
            <a:pPr marL="342900" indent="-342900">
              <a:buFont typeface="+mj-lt"/>
              <a:buAutoNum type="arabicPeriod"/>
              <a:defRPr/>
            </a:pPr>
            <a:endParaRPr lang="hu-HU" sz="1400" b="1" dirty="0" smtClean="0"/>
          </a:p>
        </p:txBody>
      </p:sp>
      <p:sp>
        <p:nvSpPr>
          <p:cNvPr id="12" name="Téglalap 11"/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530600" y="6121400"/>
            <a:ext cx="2581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TRENECON COWI – UTIBER Konzorcium</a:t>
            </a:r>
          </a:p>
        </p:txBody>
      </p:sp>
      <p:pic>
        <p:nvPicPr>
          <p:cNvPr id="29707" name="Kép 5" descr="Leírás: dokumentum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6119813"/>
            <a:ext cx="7985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Kép 17" descr="jrt_dif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3540" y="512763"/>
            <a:ext cx="4028295" cy="2843907"/>
          </a:xfrm>
          <a:prstGeom prst="rect">
            <a:avLst/>
          </a:prstGeom>
        </p:spPr>
      </p:pic>
      <p:pic>
        <p:nvPicPr>
          <p:cNvPr id="19" name="Kép 18" descr="not_diff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0527" y="2963168"/>
            <a:ext cx="4028295" cy="284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586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>
          <a:xfrm>
            <a:off x="419100" y="612775"/>
            <a:ext cx="8305800" cy="417513"/>
          </a:xfrm>
        </p:spPr>
        <p:txBody>
          <a:bodyPr/>
          <a:lstStyle/>
          <a:p>
            <a:r>
              <a:rPr lang="hu-HU" altLang="hu-HU" b="1" dirty="0" smtClean="0"/>
              <a:t>A kiválasztott megoldás jellemzői</a:t>
            </a:r>
          </a:p>
        </p:txBody>
      </p:sp>
      <p:sp>
        <p:nvSpPr>
          <p:cNvPr id="23555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419100" y="311150"/>
            <a:ext cx="8305800" cy="201613"/>
          </a:xfrm>
        </p:spPr>
        <p:txBody>
          <a:bodyPr>
            <a:normAutofit fontScale="47500" lnSpcReduction="20000"/>
          </a:bodyPr>
          <a:lstStyle/>
          <a:p>
            <a:pPr marL="0" lvl="1" indent="0">
              <a:buNone/>
              <a:defRPr/>
            </a:pPr>
            <a:r>
              <a:rPr lang="hu-HU" sz="1900" b="1" dirty="0"/>
              <a:t>1-es villamos Kelenföld vasútállomásig történő </a:t>
            </a:r>
            <a:r>
              <a:rPr lang="hu-HU" sz="1900" b="1" dirty="0" smtClean="0"/>
              <a:t>meghosszabbítása </a:t>
            </a:r>
            <a:r>
              <a:rPr lang="hu-HU" sz="1900" dirty="0" smtClean="0"/>
              <a:t>(BVM866)</a:t>
            </a:r>
            <a:r>
              <a:rPr lang="hu-HU" dirty="0"/>
              <a:t/>
            </a:r>
            <a:br>
              <a:rPr lang="hu-HU" dirty="0"/>
            </a:br>
            <a:endParaRPr lang="hu-HU" dirty="0" smtClean="0"/>
          </a:p>
        </p:txBody>
      </p:sp>
      <p:sp>
        <p:nvSpPr>
          <p:cNvPr id="29700" name="Date Placeholder 4"/>
          <p:cNvSpPr>
            <a:spLocks noGrp="1"/>
          </p:cNvSpPr>
          <p:nvPr>
            <p:ph type="dt" sz="quarter" idx="2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321222F-E3E3-429C-AC57-6E379675A7E3}" type="datetime4">
              <a:rPr lang="en-US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July 14, 2014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TRENECON </a:t>
            </a:r>
            <a:r>
              <a:rPr lang="da-DK"/>
              <a:t>COWI POWERPOINT PRESENTATION</a:t>
            </a:r>
          </a:p>
        </p:txBody>
      </p:sp>
      <p:sp>
        <p:nvSpPr>
          <p:cNvPr id="29702" name="Slide Number Placeholder 6"/>
          <p:cNvSpPr>
            <a:spLocks noGrp="1"/>
          </p:cNvSpPr>
          <p:nvPr>
            <p:ph type="sldNum" sz="quarter" idx="2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70B39AB-C331-4D2A-92A1-18AA1374BF81}" type="slidenum">
              <a:rPr lang="da-DK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18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8679" name="Tartalom helye 12"/>
          <p:cNvSpPr>
            <a:spLocks noGrp="1"/>
          </p:cNvSpPr>
          <p:nvPr>
            <p:ph sz="quarter" idx="15"/>
          </p:nvPr>
        </p:nvSpPr>
        <p:spPr>
          <a:xfrm>
            <a:off x="419100" y="1014413"/>
            <a:ext cx="3111500" cy="47926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hu-HU" sz="1800" b="1" dirty="0" smtClean="0"/>
              <a:t>Közlekedési hatások</a:t>
            </a:r>
          </a:p>
          <a:p>
            <a:pPr marL="0" indent="0">
              <a:buNone/>
              <a:defRPr/>
            </a:pPr>
            <a:endParaRPr lang="hu-HU" sz="1800" b="1" dirty="0" smtClean="0"/>
          </a:p>
          <a:p>
            <a:pPr>
              <a:defRPr/>
            </a:pPr>
            <a:r>
              <a:rPr lang="hu-HU" sz="1400" dirty="0" smtClean="0"/>
              <a:t>Az autóbusz-közlekedéssel megszűnő nehézforgalom az Etele úton</a:t>
            </a:r>
          </a:p>
          <a:p>
            <a:pPr>
              <a:defRPr/>
            </a:pPr>
            <a:r>
              <a:rPr lang="hu-HU" sz="1400" dirty="0" smtClean="0"/>
              <a:t>Csökkenő átszállási szükséglet számos irányban</a:t>
            </a:r>
          </a:p>
          <a:p>
            <a:pPr>
              <a:defRPr/>
            </a:pPr>
            <a:r>
              <a:rPr lang="hu-HU" sz="1400" dirty="0" smtClean="0"/>
              <a:t>Javuló utazási idő, jobb menetidő</a:t>
            </a:r>
          </a:p>
          <a:p>
            <a:pPr>
              <a:defRPr/>
            </a:pPr>
            <a:r>
              <a:rPr lang="hu-HU" sz="1400" dirty="0" smtClean="0"/>
              <a:t>Javuló közösségi közlekedési kapcsolatok a pesti, nem belvárosi területek felé</a:t>
            </a:r>
          </a:p>
          <a:p>
            <a:pPr>
              <a:defRPr/>
            </a:pPr>
            <a:r>
              <a:rPr lang="hu-HU" sz="1400" dirty="0" smtClean="0"/>
              <a:t>Csökkenő autóbusz futásteljesítmény</a:t>
            </a:r>
          </a:p>
          <a:p>
            <a:pPr>
              <a:defRPr/>
            </a:pPr>
            <a:endParaRPr lang="hu-HU" sz="1400" dirty="0"/>
          </a:p>
          <a:p>
            <a:pPr>
              <a:defRPr/>
            </a:pPr>
            <a:endParaRPr lang="hu-HU" sz="1400" dirty="0"/>
          </a:p>
          <a:p>
            <a:pPr lvl="1">
              <a:defRPr/>
            </a:pPr>
            <a:endParaRPr lang="hu-HU" dirty="0"/>
          </a:p>
          <a:p>
            <a:pPr marL="228600" indent="-228600">
              <a:buAutoNum type="arabicPeriod"/>
              <a:defRPr/>
            </a:pPr>
            <a:endParaRPr lang="hu-HU" sz="1200" b="1" dirty="0" smtClean="0"/>
          </a:p>
          <a:p>
            <a:pPr marL="342900" indent="-342900">
              <a:buFont typeface="+mj-lt"/>
              <a:buAutoNum type="arabicPeriod"/>
              <a:defRPr/>
            </a:pPr>
            <a:endParaRPr lang="hu-HU" sz="1400" b="1" dirty="0" smtClean="0"/>
          </a:p>
        </p:txBody>
      </p:sp>
      <p:sp>
        <p:nvSpPr>
          <p:cNvPr id="12" name="Téglalap 11"/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530600" y="6121400"/>
            <a:ext cx="2581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TRENECON COWI – UTIBER Konzorcium</a:t>
            </a:r>
          </a:p>
        </p:txBody>
      </p:sp>
      <p:pic>
        <p:nvPicPr>
          <p:cNvPr id="29707" name="Kép 5" descr="Leírás: dokumentum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6119813"/>
            <a:ext cx="7985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Kép 16" descr="Iso_3n.jpg"/>
          <p:cNvPicPr>
            <a:picLocks noChangeAspect="1"/>
          </p:cNvPicPr>
          <p:nvPr/>
        </p:nvPicPr>
        <p:blipFill rotWithShape="1">
          <a:blip r:embed="rId3" cstate="print"/>
          <a:srcRect b="5801"/>
          <a:stretch/>
        </p:blipFill>
        <p:spPr>
          <a:xfrm>
            <a:off x="3850187" y="3132215"/>
            <a:ext cx="5293813" cy="2807668"/>
          </a:xfrm>
          <a:prstGeom prst="rect">
            <a:avLst/>
          </a:prstGeom>
        </p:spPr>
      </p:pic>
      <p:pic>
        <p:nvPicPr>
          <p:cNvPr id="7170" name="Picture 2" descr="D:\GDVD\bvm\_________________Lakossági fórum\a0_103n_20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4" r="9272"/>
          <a:stretch/>
        </p:blipFill>
        <p:spPr bwMode="auto">
          <a:xfrm>
            <a:off x="4833378" y="-1"/>
            <a:ext cx="4311039" cy="306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GDVD\bvm\_________________Lakossági fórum\a0_103n_201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1" b="68739"/>
          <a:stretch/>
        </p:blipFill>
        <p:spPr bwMode="auto">
          <a:xfrm>
            <a:off x="4833377" y="-1"/>
            <a:ext cx="1052159" cy="101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7586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>
          <a:xfrm>
            <a:off x="419100" y="612775"/>
            <a:ext cx="8305800" cy="417513"/>
          </a:xfrm>
        </p:spPr>
        <p:txBody>
          <a:bodyPr/>
          <a:lstStyle/>
          <a:p>
            <a:r>
              <a:rPr lang="hu-HU" altLang="hu-HU" b="1" dirty="0" smtClean="0"/>
              <a:t>A kiválasztott megoldás jellemzői</a:t>
            </a:r>
          </a:p>
        </p:txBody>
      </p:sp>
      <p:sp>
        <p:nvSpPr>
          <p:cNvPr id="23555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419100" y="311150"/>
            <a:ext cx="8305800" cy="201613"/>
          </a:xfrm>
        </p:spPr>
        <p:txBody>
          <a:bodyPr>
            <a:normAutofit fontScale="47500" lnSpcReduction="20000"/>
          </a:bodyPr>
          <a:lstStyle/>
          <a:p>
            <a:pPr marL="0" lvl="1" indent="0">
              <a:buNone/>
              <a:defRPr/>
            </a:pPr>
            <a:r>
              <a:rPr lang="hu-HU" sz="1900" b="1" dirty="0"/>
              <a:t>1-es villamos Kelenföld vasútállomásig történő </a:t>
            </a:r>
            <a:r>
              <a:rPr lang="hu-HU" sz="1900" b="1" dirty="0" smtClean="0"/>
              <a:t>meghosszabbítása </a:t>
            </a:r>
            <a:r>
              <a:rPr lang="hu-HU" sz="1900" dirty="0" smtClean="0"/>
              <a:t>(BVM866)</a:t>
            </a:r>
            <a:r>
              <a:rPr lang="hu-HU" dirty="0"/>
              <a:t/>
            </a:r>
            <a:br>
              <a:rPr lang="hu-HU" dirty="0"/>
            </a:br>
            <a:endParaRPr lang="hu-HU" dirty="0" smtClean="0"/>
          </a:p>
        </p:txBody>
      </p:sp>
      <p:sp>
        <p:nvSpPr>
          <p:cNvPr id="29700" name="Date Placeholder 4"/>
          <p:cNvSpPr>
            <a:spLocks noGrp="1"/>
          </p:cNvSpPr>
          <p:nvPr>
            <p:ph type="dt" sz="quarter" idx="2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321222F-E3E3-429C-AC57-6E379675A7E3}" type="datetime4">
              <a:rPr lang="en-US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July 14, 2014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TRENECON </a:t>
            </a:r>
            <a:r>
              <a:rPr lang="da-DK"/>
              <a:t>COWI POWERPOINT PRESENTATION</a:t>
            </a:r>
          </a:p>
        </p:txBody>
      </p:sp>
      <p:sp>
        <p:nvSpPr>
          <p:cNvPr id="29702" name="Slide Number Placeholder 6"/>
          <p:cNvSpPr>
            <a:spLocks noGrp="1"/>
          </p:cNvSpPr>
          <p:nvPr>
            <p:ph type="sldNum" sz="quarter" idx="2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70B39AB-C331-4D2A-92A1-18AA1374BF81}" type="slidenum">
              <a:rPr lang="da-DK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19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8679" name="Tartalom helye 12"/>
          <p:cNvSpPr>
            <a:spLocks noGrp="1"/>
          </p:cNvSpPr>
          <p:nvPr>
            <p:ph sz="quarter" idx="15"/>
          </p:nvPr>
        </p:nvSpPr>
        <p:spPr>
          <a:xfrm>
            <a:off x="419100" y="1014413"/>
            <a:ext cx="3111500" cy="47926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hu-HU" sz="1800" b="1" dirty="0" smtClean="0"/>
              <a:t>Közlekedési hatások</a:t>
            </a:r>
          </a:p>
          <a:p>
            <a:pPr marL="0" indent="0">
              <a:buNone/>
              <a:defRPr/>
            </a:pPr>
            <a:endParaRPr lang="hu-HU" sz="1800" b="1" dirty="0" smtClean="0"/>
          </a:p>
          <a:p>
            <a:pPr>
              <a:defRPr/>
            </a:pPr>
            <a:r>
              <a:rPr lang="hu-HU" sz="1400" dirty="0" smtClean="0"/>
              <a:t>Parkolás</a:t>
            </a:r>
          </a:p>
          <a:p>
            <a:pPr>
              <a:defRPr/>
            </a:pPr>
            <a:endParaRPr lang="hu-HU" sz="1400" dirty="0"/>
          </a:p>
          <a:p>
            <a:pPr>
              <a:defRPr/>
            </a:pPr>
            <a:endParaRPr lang="hu-HU" sz="1400" dirty="0"/>
          </a:p>
          <a:p>
            <a:pPr lvl="1">
              <a:defRPr/>
            </a:pPr>
            <a:endParaRPr lang="hu-HU" dirty="0"/>
          </a:p>
          <a:p>
            <a:pPr marL="228600" indent="-228600">
              <a:buAutoNum type="arabicPeriod"/>
              <a:defRPr/>
            </a:pPr>
            <a:endParaRPr lang="hu-HU" sz="1200" b="1" dirty="0" smtClean="0"/>
          </a:p>
          <a:p>
            <a:pPr marL="342900" indent="-342900">
              <a:buFont typeface="+mj-lt"/>
              <a:buAutoNum type="arabicPeriod"/>
              <a:defRPr/>
            </a:pPr>
            <a:endParaRPr lang="hu-HU" sz="1400" b="1" dirty="0" smtClean="0"/>
          </a:p>
        </p:txBody>
      </p:sp>
      <p:sp>
        <p:nvSpPr>
          <p:cNvPr id="12" name="Téglalap 11"/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530600" y="6121400"/>
            <a:ext cx="2581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TRENECON COWI – UTIBER Konzorcium</a:t>
            </a:r>
          </a:p>
        </p:txBody>
      </p:sp>
      <p:pic>
        <p:nvPicPr>
          <p:cNvPr id="29707" name="Kép 5" descr="Leírás: dokumentum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6119813"/>
            <a:ext cx="7985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627" y="1216025"/>
            <a:ext cx="3876675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7711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2"/>
          <p:cNvSpPr>
            <a:spLocks noGrp="1"/>
          </p:cNvSpPr>
          <p:nvPr>
            <p:ph type="title"/>
          </p:nvPr>
        </p:nvSpPr>
        <p:spPr>
          <a:xfrm>
            <a:off x="419100" y="612775"/>
            <a:ext cx="8305800" cy="417513"/>
          </a:xfrm>
        </p:spPr>
        <p:txBody>
          <a:bodyPr/>
          <a:lstStyle/>
          <a:p>
            <a:r>
              <a:rPr lang="hu-HU" altLang="hu-HU" b="1" dirty="0" smtClean="0"/>
              <a:t>Mai témák</a:t>
            </a:r>
            <a:endParaRPr lang="hu-HU" altLang="hu-HU" dirty="0" smtClean="0"/>
          </a:p>
        </p:txBody>
      </p:sp>
      <p:sp>
        <p:nvSpPr>
          <p:cNvPr id="27652" name="Date Placeholder 4"/>
          <p:cNvSpPr>
            <a:spLocks noGrp="1"/>
          </p:cNvSpPr>
          <p:nvPr>
            <p:ph type="dt" sz="quarter" idx="2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A9361CB-6325-4980-A04E-1B457F080EB9}" type="datetime4">
              <a:rPr lang="en-US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July 14, 2014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TRENECON </a:t>
            </a:r>
            <a:r>
              <a:rPr lang="da-DK"/>
              <a:t>COWI POWERPOINT PRESENTATION</a:t>
            </a:r>
          </a:p>
        </p:txBody>
      </p:sp>
      <p:sp>
        <p:nvSpPr>
          <p:cNvPr id="27654" name="Slide Number Placeholder 6"/>
          <p:cNvSpPr>
            <a:spLocks noGrp="1"/>
          </p:cNvSpPr>
          <p:nvPr>
            <p:ph type="sldNum" sz="quarter" idx="2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E28E6F5-7D80-4DA7-97BF-3AB61B7855F0}" type="slidenum">
              <a:rPr lang="da-DK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2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8679" name="Tartalom helye 12"/>
          <p:cNvSpPr>
            <a:spLocks noGrp="1"/>
          </p:cNvSpPr>
          <p:nvPr>
            <p:ph sz="quarter" idx="15"/>
          </p:nvPr>
        </p:nvSpPr>
        <p:spPr>
          <a:xfrm>
            <a:off x="419100" y="1154113"/>
            <a:ext cx="8305800" cy="4705350"/>
          </a:xfrm>
        </p:spPr>
        <p:txBody>
          <a:bodyPr/>
          <a:lstStyle/>
          <a:p>
            <a:pPr>
              <a:buClr>
                <a:srgbClr val="95C11F"/>
              </a:buClr>
              <a:defRPr/>
            </a:pPr>
            <a:r>
              <a:rPr lang="hu-HU" dirty="0" smtClean="0"/>
              <a:t>Kik vagyunk</a:t>
            </a:r>
          </a:p>
          <a:p>
            <a:pPr>
              <a:buClr>
                <a:srgbClr val="95C11F"/>
              </a:buClr>
              <a:defRPr/>
            </a:pPr>
            <a:r>
              <a:rPr lang="hu-HU" dirty="0" smtClean="0"/>
              <a:t>Tervezési feladat</a:t>
            </a:r>
          </a:p>
          <a:p>
            <a:pPr>
              <a:buClr>
                <a:srgbClr val="95C11F"/>
              </a:buClr>
              <a:defRPr/>
            </a:pPr>
            <a:r>
              <a:rPr lang="hu-HU" dirty="0" smtClean="0"/>
              <a:t>Előzmények</a:t>
            </a:r>
          </a:p>
          <a:p>
            <a:pPr>
              <a:buClr>
                <a:srgbClr val="95C11F"/>
              </a:buClr>
              <a:defRPr/>
            </a:pPr>
            <a:r>
              <a:rPr lang="hu-HU" dirty="0" smtClean="0"/>
              <a:t>A fejlesztés céljai</a:t>
            </a:r>
          </a:p>
          <a:p>
            <a:pPr>
              <a:buClr>
                <a:srgbClr val="95C11F"/>
              </a:buClr>
              <a:defRPr/>
            </a:pPr>
            <a:r>
              <a:rPr lang="hu-HU" dirty="0" smtClean="0"/>
              <a:t>Adottságok</a:t>
            </a:r>
          </a:p>
          <a:p>
            <a:pPr>
              <a:buClr>
                <a:srgbClr val="95C11F"/>
              </a:buClr>
              <a:defRPr/>
            </a:pPr>
            <a:r>
              <a:rPr lang="hu-HU" dirty="0" smtClean="0"/>
              <a:t>Vizsgált változatok</a:t>
            </a:r>
          </a:p>
          <a:p>
            <a:pPr>
              <a:buClr>
                <a:srgbClr val="95C11F"/>
              </a:buClr>
              <a:defRPr/>
            </a:pPr>
            <a:r>
              <a:rPr lang="hu-HU" dirty="0" smtClean="0"/>
              <a:t>Kiválasztott megoldás jellemzői</a:t>
            </a:r>
          </a:p>
          <a:p>
            <a:pPr lvl="1">
              <a:buClr>
                <a:srgbClr val="95C11F"/>
              </a:buClr>
              <a:defRPr/>
            </a:pPr>
            <a:r>
              <a:rPr lang="hu-HU" dirty="0"/>
              <a:t>Tervezett közlekedési hálózat</a:t>
            </a:r>
          </a:p>
          <a:p>
            <a:pPr lvl="1">
              <a:buClr>
                <a:srgbClr val="95C11F"/>
              </a:buClr>
              <a:defRPr/>
            </a:pPr>
            <a:r>
              <a:rPr lang="hu-HU" dirty="0" smtClean="0"/>
              <a:t>Keresztmetszeti kialakítás</a:t>
            </a:r>
          </a:p>
          <a:p>
            <a:pPr lvl="1">
              <a:buClr>
                <a:srgbClr val="95C11F"/>
              </a:buClr>
              <a:defRPr/>
            </a:pPr>
            <a:r>
              <a:rPr lang="hu-HU" dirty="0" smtClean="0"/>
              <a:t>Helyszínrajzi kialakítás</a:t>
            </a:r>
          </a:p>
          <a:p>
            <a:pPr lvl="1">
              <a:buClr>
                <a:srgbClr val="95C11F"/>
              </a:buClr>
              <a:defRPr/>
            </a:pPr>
            <a:r>
              <a:rPr lang="hu-HU" dirty="0" smtClean="0"/>
              <a:t>Építészeti megjelenés</a:t>
            </a:r>
          </a:p>
          <a:p>
            <a:pPr lvl="1">
              <a:buClr>
                <a:srgbClr val="95C11F"/>
              </a:buClr>
              <a:defRPr/>
            </a:pPr>
            <a:r>
              <a:rPr lang="hu-HU" dirty="0" smtClean="0"/>
              <a:t>Közlekedési, </a:t>
            </a:r>
            <a:r>
              <a:rPr lang="hu-HU" dirty="0"/>
              <a:t>f</a:t>
            </a:r>
            <a:r>
              <a:rPr lang="hu-HU" dirty="0" smtClean="0"/>
              <a:t>orgalmi hatások</a:t>
            </a:r>
          </a:p>
          <a:p>
            <a:pPr lvl="1">
              <a:buClr>
                <a:srgbClr val="95C11F"/>
              </a:buClr>
              <a:defRPr/>
            </a:pPr>
            <a:r>
              <a:rPr lang="hu-HU" dirty="0" smtClean="0"/>
              <a:t>Környezeti hatások</a:t>
            </a:r>
          </a:p>
          <a:p>
            <a:pPr lvl="1">
              <a:buClr>
                <a:srgbClr val="95C11F"/>
              </a:buClr>
              <a:defRPr/>
            </a:pPr>
            <a:r>
              <a:rPr lang="hu-HU" dirty="0" smtClean="0"/>
              <a:t>A megvalósítás ütemezése</a:t>
            </a:r>
          </a:p>
          <a:p>
            <a:pPr>
              <a:buClr>
                <a:srgbClr val="95C11F"/>
              </a:buClr>
              <a:defRPr/>
            </a:pPr>
            <a:r>
              <a:rPr lang="hu-HU" dirty="0" smtClean="0"/>
              <a:t>Kérdések, válaszok</a:t>
            </a:r>
            <a:endParaRPr lang="hu-HU" dirty="0"/>
          </a:p>
          <a:p>
            <a:pPr marL="0" indent="0">
              <a:buClr>
                <a:srgbClr val="95C11F"/>
              </a:buClr>
              <a:buFont typeface="Verdana" pitchFamily="34" charset="0"/>
              <a:buNone/>
              <a:defRPr/>
            </a:pPr>
            <a:endParaRPr lang="hu-HU" b="1" dirty="0" smtClean="0">
              <a:solidFill>
                <a:srgbClr val="353535"/>
              </a:solidFill>
              <a:latin typeface="Arial" charset="0"/>
              <a:cs typeface="Arial" charset="0"/>
            </a:endParaRPr>
          </a:p>
          <a:p>
            <a:pPr>
              <a:buClr>
                <a:srgbClr val="95C11F"/>
              </a:buClr>
              <a:defRPr/>
            </a:pPr>
            <a:endParaRPr lang="hu-HU" sz="1400" dirty="0" smtClean="0"/>
          </a:p>
        </p:txBody>
      </p:sp>
      <p:sp>
        <p:nvSpPr>
          <p:cNvPr id="12" name="Téglalap 11"/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530600" y="6121400"/>
            <a:ext cx="2581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TRENECON COWI – UTIBER Konzorcium</a:t>
            </a:r>
          </a:p>
        </p:txBody>
      </p:sp>
      <p:pic>
        <p:nvPicPr>
          <p:cNvPr id="27659" name="Kép 5" descr="Leírás: dokumentum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6119813"/>
            <a:ext cx="7985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3"/>
          <p:cNvSpPr txBox="1">
            <a:spLocks/>
          </p:cNvSpPr>
          <p:nvPr/>
        </p:nvSpPr>
        <p:spPr bwMode="auto">
          <a:xfrm>
            <a:off x="419100" y="311150"/>
            <a:ext cx="8305800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  <a:normAutofit fontScale="47500" lnSpcReduction="20000"/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95C11F"/>
              </a:buClr>
              <a:buFont typeface="Verdana" pitchFamily="34" charset="0"/>
              <a:buNone/>
              <a:defRPr sz="1000" kern="1200" cap="none" baseline="0">
                <a:solidFill>
                  <a:schemeClr val="tx1"/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1pPr>
            <a:lvl2pPr marL="622300" indent="-26193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95C11F"/>
              </a:buClr>
              <a:buFont typeface="Verdana" pitchFamily="34" charset="0"/>
              <a:buChar char="›"/>
              <a:defRPr sz="1400" kern="1200">
                <a:solidFill>
                  <a:schemeClr val="tx1"/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2pPr>
            <a:lvl3pPr marL="982663" indent="-263525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95C11F"/>
              </a:buClr>
              <a:buFont typeface="Verdana" pitchFamily="34" charset="0"/>
              <a:buChar char="›"/>
              <a:defRPr sz="1200" kern="1200">
                <a:solidFill>
                  <a:schemeClr val="tx1"/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3pPr>
            <a:lvl4pPr marL="1254125" indent="-174625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95C11F"/>
              </a:buClr>
              <a:buFont typeface="Verdana" pitchFamily="34" charset="0"/>
              <a:buChar char="›"/>
              <a:defRPr sz="1100" kern="1200">
                <a:solidFill>
                  <a:schemeClr val="tx1"/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4pPr>
            <a:lvl5pPr marL="1614488" indent="-174625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95C11F"/>
              </a:buClr>
              <a:buFont typeface="Verdana" pitchFamily="34" charset="0"/>
              <a:buChar char="›"/>
              <a:defRPr sz="1100" kern="1200">
                <a:solidFill>
                  <a:schemeClr val="tx1"/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Verdana" pitchFamily="34" charset="0"/>
              <a:buNone/>
              <a:defRPr/>
            </a:pPr>
            <a:r>
              <a:rPr lang="hu-HU" sz="1900" b="1" dirty="0" smtClean="0"/>
              <a:t>1-es villamos Kelenföld vasútállomásig történő meghosszabbítása </a:t>
            </a:r>
            <a:r>
              <a:rPr lang="hu-HU" sz="1900" dirty="0" smtClean="0"/>
              <a:t>(BVM866)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>
          <a:xfrm>
            <a:off x="419100" y="612775"/>
            <a:ext cx="8305800" cy="417513"/>
          </a:xfrm>
        </p:spPr>
        <p:txBody>
          <a:bodyPr/>
          <a:lstStyle/>
          <a:p>
            <a:r>
              <a:rPr lang="hu-HU" altLang="hu-HU" b="1" dirty="0" smtClean="0"/>
              <a:t>A kiválasztott megoldás jellemzői</a:t>
            </a:r>
          </a:p>
        </p:txBody>
      </p:sp>
      <p:sp>
        <p:nvSpPr>
          <p:cNvPr id="23555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419100" y="311150"/>
            <a:ext cx="8305800" cy="201613"/>
          </a:xfrm>
        </p:spPr>
        <p:txBody>
          <a:bodyPr>
            <a:normAutofit fontScale="47500" lnSpcReduction="20000"/>
          </a:bodyPr>
          <a:lstStyle/>
          <a:p>
            <a:pPr marL="0" lvl="1" indent="0">
              <a:buNone/>
              <a:defRPr/>
            </a:pPr>
            <a:r>
              <a:rPr lang="hu-HU" sz="1900" b="1" dirty="0"/>
              <a:t>1-es villamos Kelenföld vasútállomásig történő </a:t>
            </a:r>
            <a:r>
              <a:rPr lang="hu-HU" sz="1900" b="1" dirty="0" smtClean="0"/>
              <a:t>meghosszabbítása </a:t>
            </a:r>
            <a:r>
              <a:rPr lang="hu-HU" sz="1900" dirty="0" smtClean="0"/>
              <a:t>(BVM866)</a:t>
            </a:r>
            <a:r>
              <a:rPr lang="hu-HU" dirty="0"/>
              <a:t/>
            </a:r>
            <a:br>
              <a:rPr lang="hu-HU" dirty="0"/>
            </a:br>
            <a:endParaRPr lang="hu-HU" dirty="0" smtClean="0"/>
          </a:p>
        </p:txBody>
      </p:sp>
      <p:sp>
        <p:nvSpPr>
          <p:cNvPr id="29700" name="Date Placeholder 4"/>
          <p:cNvSpPr>
            <a:spLocks noGrp="1"/>
          </p:cNvSpPr>
          <p:nvPr>
            <p:ph type="dt" sz="quarter" idx="2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321222F-E3E3-429C-AC57-6E379675A7E3}" type="datetime4">
              <a:rPr lang="en-US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July 14, 2014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TRENECON </a:t>
            </a:r>
            <a:r>
              <a:rPr lang="da-DK"/>
              <a:t>COWI POWERPOINT PRESENTATION</a:t>
            </a:r>
          </a:p>
        </p:txBody>
      </p:sp>
      <p:sp>
        <p:nvSpPr>
          <p:cNvPr id="29702" name="Slide Number Placeholder 6"/>
          <p:cNvSpPr>
            <a:spLocks noGrp="1"/>
          </p:cNvSpPr>
          <p:nvPr>
            <p:ph type="sldNum" sz="quarter" idx="2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70B39AB-C331-4D2A-92A1-18AA1374BF81}" type="slidenum">
              <a:rPr lang="da-DK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20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8679" name="Tartalom helye 12"/>
          <p:cNvSpPr>
            <a:spLocks noGrp="1"/>
          </p:cNvSpPr>
          <p:nvPr>
            <p:ph sz="quarter" idx="15"/>
          </p:nvPr>
        </p:nvSpPr>
        <p:spPr>
          <a:xfrm>
            <a:off x="419100" y="1014413"/>
            <a:ext cx="8412666" cy="47926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hu-HU" sz="1800" b="1" dirty="0" smtClean="0"/>
              <a:t>Környezeti hatások</a:t>
            </a:r>
          </a:p>
          <a:p>
            <a:pPr marL="0" indent="0">
              <a:buNone/>
              <a:defRPr/>
            </a:pPr>
            <a:r>
              <a:rPr lang="hu-HU" sz="1400" b="1" dirty="0" smtClean="0">
                <a:solidFill>
                  <a:srgbClr val="95C11F"/>
                </a:solidFill>
              </a:rPr>
              <a:t>Élővilág az építés alatt:</a:t>
            </a:r>
          </a:p>
          <a:p>
            <a:r>
              <a:rPr lang="hu-HU" sz="1400" dirty="0"/>
              <a:t>A fejlesztés érinti az Etele út középső részén található fasort:</a:t>
            </a:r>
          </a:p>
          <a:p>
            <a:pPr lvl="1"/>
            <a:r>
              <a:rPr lang="hu-HU" dirty="0"/>
              <a:t>Fehérvári út és a Tétényi út között: vegyes fajtájú és korösszetételű fasor (elsősorban ostorfa (</a:t>
            </a:r>
            <a:r>
              <a:rPr lang="hu-HU" dirty="0" err="1"/>
              <a:t>Celtis</a:t>
            </a:r>
            <a:r>
              <a:rPr lang="hu-HU" dirty="0"/>
              <a:t> </a:t>
            </a:r>
            <a:r>
              <a:rPr lang="hu-HU" dirty="0" err="1"/>
              <a:t>occidentalis</a:t>
            </a:r>
            <a:r>
              <a:rPr lang="hu-HU" dirty="0"/>
              <a:t>) és japánakác (</a:t>
            </a:r>
            <a:r>
              <a:rPr lang="hu-HU" dirty="0" err="1"/>
              <a:t>Sophora</a:t>
            </a:r>
            <a:r>
              <a:rPr lang="hu-HU" dirty="0"/>
              <a:t> </a:t>
            </a:r>
            <a:r>
              <a:rPr lang="hu-HU" dirty="0" err="1"/>
              <a:t>japonica</a:t>
            </a:r>
            <a:r>
              <a:rPr lang="hu-HU" dirty="0"/>
              <a:t>) fajok),</a:t>
            </a:r>
          </a:p>
          <a:p>
            <a:pPr lvl="1"/>
            <a:r>
              <a:rPr lang="hu-HU" dirty="0"/>
              <a:t>Tétényi út és az Etele tér között: egységes megjelenésű ostorfa egyedekből álló fasor</a:t>
            </a:r>
          </a:p>
          <a:p>
            <a:r>
              <a:rPr lang="hu-HU" sz="1400" dirty="0" smtClean="0"/>
              <a:t>A </a:t>
            </a:r>
            <a:r>
              <a:rPr lang="hu-HU" sz="1400" dirty="0"/>
              <a:t>fák pótlásáról a fás szárú növények védelméről szóló 346/2008. Korm. rendelet szerint gondoskodni kell, az engedélyezési terv készítésével párhuzamosan pontosan meghatározásra kerülnek a beavatkozással érintett fák </a:t>
            </a:r>
            <a:r>
              <a:rPr lang="hu-HU" sz="1400" dirty="0" smtClean="0"/>
              <a:t>száma, </a:t>
            </a:r>
            <a:r>
              <a:rPr lang="hu-HU" sz="1400" dirty="0"/>
              <a:t>illetve a pótlásuk módja</a:t>
            </a:r>
          </a:p>
          <a:p>
            <a:pPr marL="0" indent="0">
              <a:buNone/>
            </a:pPr>
            <a:endParaRPr lang="hu-HU" altLang="hu-HU" sz="1400" b="1" dirty="0" smtClean="0">
              <a:solidFill>
                <a:srgbClr val="95C11F"/>
              </a:solidFill>
            </a:endParaRPr>
          </a:p>
          <a:p>
            <a:pPr marL="0" indent="0">
              <a:buNone/>
            </a:pPr>
            <a:r>
              <a:rPr lang="hu-HU" altLang="hu-HU" sz="1400" b="1" dirty="0" smtClean="0">
                <a:solidFill>
                  <a:srgbClr val="95C11F"/>
                </a:solidFill>
              </a:rPr>
              <a:t>Levegőtisztaság-védelem</a:t>
            </a:r>
            <a:endParaRPr lang="hu-HU" altLang="hu-HU" sz="1400" b="1" dirty="0">
              <a:solidFill>
                <a:srgbClr val="95C11F"/>
              </a:solidFill>
            </a:endParaRPr>
          </a:p>
          <a:p>
            <a:pPr algn="just">
              <a:buNone/>
            </a:pPr>
            <a:r>
              <a:rPr lang="hu-HU" sz="1400" dirty="0"/>
              <a:t>	Az üzemelés során a villamosok működése által generált többlet légszennyező hatás nem jelentkezik.</a:t>
            </a:r>
          </a:p>
          <a:p>
            <a:pPr lvl="0" algn="just">
              <a:buNone/>
            </a:pPr>
            <a:r>
              <a:rPr lang="hu-HU" sz="1400" dirty="0" smtClean="0"/>
              <a:t>	A </a:t>
            </a:r>
            <a:r>
              <a:rPr lang="hu-HU" sz="1400" dirty="0"/>
              <a:t>villamos vonal meghosszabbítása és felújítása lehetővé teszi a közlekedők számára a villamos igénybevételét a közúti közlekedéssel szemben, és ezzel áttételesen </a:t>
            </a:r>
            <a:r>
              <a:rPr lang="hu-HU" sz="1400" u="sng" dirty="0"/>
              <a:t>csökkenti a közutak légszennyezését.</a:t>
            </a:r>
            <a:r>
              <a:rPr lang="hu-HU" sz="1400" dirty="0"/>
              <a:t> </a:t>
            </a:r>
          </a:p>
          <a:p>
            <a:pPr lvl="1">
              <a:defRPr/>
            </a:pPr>
            <a:endParaRPr lang="hu-HU" dirty="0"/>
          </a:p>
          <a:p>
            <a:pPr marL="228600" indent="-228600">
              <a:buAutoNum type="arabicPeriod"/>
              <a:defRPr/>
            </a:pPr>
            <a:endParaRPr lang="hu-HU" sz="1200" b="1" dirty="0" smtClean="0"/>
          </a:p>
          <a:p>
            <a:pPr marL="342900" indent="-342900">
              <a:buFont typeface="+mj-lt"/>
              <a:buAutoNum type="arabicPeriod"/>
              <a:defRPr/>
            </a:pPr>
            <a:endParaRPr lang="hu-HU" sz="1400" b="1" dirty="0" smtClean="0"/>
          </a:p>
        </p:txBody>
      </p:sp>
      <p:sp>
        <p:nvSpPr>
          <p:cNvPr id="12" name="Téglalap 11"/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530600" y="6121400"/>
            <a:ext cx="2581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TRENECON COWI – UTIBER Konzorcium</a:t>
            </a:r>
          </a:p>
        </p:txBody>
      </p:sp>
      <p:pic>
        <p:nvPicPr>
          <p:cNvPr id="29707" name="Kép 5" descr="Leírás: dokumentum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6119813"/>
            <a:ext cx="7985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1045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>
          <a:xfrm>
            <a:off x="419100" y="612775"/>
            <a:ext cx="8305800" cy="417513"/>
          </a:xfrm>
        </p:spPr>
        <p:txBody>
          <a:bodyPr/>
          <a:lstStyle/>
          <a:p>
            <a:r>
              <a:rPr lang="hu-HU" altLang="hu-HU" b="1" dirty="0" smtClean="0"/>
              <a:t>A kiválasztott megoldás jellemzői</a:t>
            </a:r>
          </a:p>
        </p:txBody>
      </p:sp>
      <p:sp>
        <p:nvSpPr>
          <p:cNvPr id="23555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419100" y="311150"/>
            <a:ext cx="8305800" cy="201613"/>
          </a:xfrm>
        </p:spPr>
        <p:txBody>
          <a:bodyPr>
            <a:normAutofit fontScale="47500" lnSpcReduction="20000"/>
          </a:bodyPr>
          <a:lstStyle/>
          <a:p>
            <a:pPr marL="0" lvl="1" indent="0">
              <a:buNone/>
              <a:defRPr/>
            </a:pPr>
            <a:r>
              <a:rPr lang="hu-HU" sz="1900" b="1" dirty="0"/>
              <a:t>1-es villamos Kelenföld vasútállomásig történő </a:t>
            </a:r>
            <a:r>
              <a:rPr lang="hu-HU" sz="1900" b="1" dirty="0" smtClean="0"/>
              <a:t>meghosszabbítása </a:t>
            </a:r>
            <a:r>
              <a:rPr lang="hu-HU" sz="1900" dirty="0" smtClean="0"/>
              <a:t>(BVM866)</a:t>
            </a:r>
            <a:r>
              <a:rPr lang="hu-HU" dirty="0"/>
              <a:t/>
            </a:r>
            <a:br>
              <a:rPr lang="hu-HU" dirty="0"/>
            </a:br>
            <a:endParaRPr lang="hu-HU" dirty="0" smtClean="0"/>
          </a:p>
        </p:txBody>
      </p:sp>
      <p:sp>
        <p:nvSpPr>
          <p:cNvPr id="29700" name="Date Placeholder 4"/>
          <p:cNvSpPr>
            <a:spLocks noGrp="1"/>
          </p:cNvSpPr>
          <p:nvPr>
            <p:ph type="dt" sz="quarter" idx="2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321222F-E3E3-429C-AC57-6E379675A7E3}" type="datetime4">
              <a:rPr lang="en-US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July 14, 2014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TRENECON </a:t>
            </a:r>
            <a:r>
              <a:rPr lang="da-DK"/>
              <a:t>COWI POWERPOINT PRESENTATION</a:t>
            </a:r>
          </a:p>
        </p:txBody>
      </p:sp>
      <p:sp>
        <p:nvSpPr>
          <p:cNvPr id="29702" name="Slide Number Placeholder 6"/>
          <p:cNvSpPr>
            <a:spLocks noGrp="1"/>
          </p:cNvSpPr>
          <p:nvPr>
            <p:ph type="sldNum" sz="quarter" idx="2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70B39AB-C331-4D2A-92A1-18AA1374BF81}" type="slidenum">
              <a:rPr lang="da-DK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21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8679" name="Tartalom helye 12"/>
          <p:cNvSpPr>
            <a:spLocks noGrp="1"/>
          </p:cNvSpPr>
          <p:nvPr>
            <p:ph sz="quarter" idx="15"/>
          </p:nvPr>
        </p:nvSpPr>
        <p:spPr>
          <a:xfrm>
            <a:off x="419100" y="1014413"/>
            <a:ext cx="8412666" cy="47926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hu-HU" sz="1800" b="1" dirty="0" smtClean="0"/>
              <a:t>Környezeti hatások</a:t>
            </a:r>
          </a:p>
          <a:p>
            <a:pPr marL="0" indent="0">
              <a:buNone/>
            </a:pPr>
            <a:r>
              <a:rPr lang="hu-HU" altLang="hu-HU" sz="1400" b="1" dirty="0" smtClean="0">
                <a:solidFill>
                  <a:srgbClr val="95C11F"/>
                </a:solidFill>
              </a:rPr>
              <a:t>Zajvédelem</a:t>
            </a:r>
          </a:p>
          <a:p>
            <a:pPr marL="0" indent="0">
              <a:buNone/>
            </a:pPr>
            <a:r>
              <a:rPr lang="hu-HU" altLang="hu-HU" sz="1400" b="1" dirty="0">
                <a:ea typeface="Calibri" pitchFamily="34" charset="0"/>
              </a:rPr>
              <a:t>Jelenleg:</a:t>
            </a:r>
          </a:p>
          <a:p>
            <a:pPr>
              <a:buClr>
                <a:schemeClr val="accent2"/>
              </a:buClr>
              <a:buFont typeface="Wingdings" pitchFamily="2" charset="2"/>
              <a:buChar char="ü"/>
            </a:pPr>
            <a:r>
              <a:rPr lang="hu-HU" altLang="hu-HU" sz="1200" dirty="0">
                <a:solidFill>
                  <a:srgbClr val="000000"/>
                </a:solidFill>
              </a:rPr>
              <a:t>zajszintet jelenleg a meglév</a:t>
            </a:r>
            <a:r>
              <a:rPr lang="hu-HU" altLang="hu-HU" sz="1200" dirty="0">
                <a:solidFill>
                  <a:srgbClr val="000000"/>
                </a:solidFill>
                <a:latin typeface="TimesNewRoman"/>
                <a:ea typeface="TimesNewRoman"/>
                <a:cs typeface="TimesNewRoman"/>
              </a:rPr>
              <a:t>ő</a:t>
            </a:r>
            <a:r>
              <a:rPr lang="hu-HU" altLang="hu-HU" sz="1200" dirty="0">
                <a:solidFill>
                  <a:srgbClr val="000000"/>
                </a:solidFill>
              </a:rPr>
              <a:t> közutak közlekedési forgalma határozza meg.</a:t>
            </a:r>
          </a:p>
          <a:p>
            <a:pPr>
              <a:buClr>
                <a:schemeClr val="accent2"/>
              </a:buClr>
              <a:buFont typeface="Wingdings" pitchFamily="2" charset="2"/>
              <a:buChar char="ü"/>
            </a:pPr>
            <a:r>
              <a:rPr lang="hu-HU" altLang="hu-HU" sz="1200" dirty="0">
                <a:solidFill>
                  <a:srgbClr val="000000"/>
                </a:solidFill>
              </a:rPr>
              <a:t>zajszámítások alapján a közúti közlekedéstől származó </a:t>
            </a:r>
            <a:r>
              <a:rPr lang="hu-HU" altLang="hu-HU" sz="1200" b="1" i="1" dirty="0">
                <a:solidFill>
                  <a:srgbClr val="000000"/>
                </a:solidFill>
              </a:rPr>
              <a:t>meglévő zajterhelés</a:t>
            </a:r>
            <a:r>
              <a:rPr lang="hu-HU" altLang="hu-HU" sz="1200" dirty="0">
                <a:solidFill>
                  <a:srgbClr val="000000"/>
                </a:solidFill>
              </a:rPr>
              <a:t> a zajtól védendő építmények előtt a legtöbb helyen </a:t>
            </a:r>
            <a:r>
              <a:rPr lang="hu-HU" altLang="hu-HU" sz="1200" u="sng" dirty="0">
                <a:solidFill>
                  <a:srgbClr val="000000"/>
                </a:solidFill>
              </a:rPr>
              <a:t>meghaladja a megengedett határértékeket, </a:t>
            </a:r>
            <a:r>
              <a:rPr lang="hu-HU" altLang="hu-HU" sz="1200" dirty="0">
                <a:solidFill>
                  <a:srgbClr val="000000"/>
                </a:solidFill>
              </a:rPr>
              <a:t>mely a forgalom és beépítés következménye.</a:t>
            </a:r>
          </a:p>
          <a:p>
            <a:pPr>
              <a:buFont typeface="Wingdings" pitchFamily="2" charset="2"/>
              <a:buNone/>
            </a:pPr>
            <a:endParaRPr lang="hu-HU" altLang="hu-HU" sz="1400" b="1" dirty="0" smtClean="0"/>
          </a:p>
          <a:p>
            <a:pPr>
              <a:buFont typeface="Wingdings" pitchFamily="2" charset="2"/>
              <a:buNone/>
            </a:pPr>
            <a:r>
              <a:rPr lang="hu-HU" altLang="hu-HU" sz="1400" b="1" dirty="0" smtClean="0"/>
              <a:t>Üzemelés </a:t>
            </a:r>
            <a:r>
              <a:rPr lang="hu-HU" altLang="hu-HU" sz="1400" b="1" dirty="0"/>
              <a:t>során </a:t>
            </a:r>
            <a:r>
              <a:rPr lang="hu-HU" altLang="hu-HU" sz="1200" dirty="0"/>
              <a:t>várható</a:t>
            </a:r>
            <a:r>
              <a:rPr lang="hu-HU" altLang="hu-HU" sz="1200" dirty="0">
                <a:ea typeface="Calibri" pitchFamily="34" charset="0"/>
                <a:cs typeface="Calibri" pitchFamily="34" charset="0"/>
              </a:rPr>
              <a:t> zajterhelés</a:t>
            </a:r>
            <a:endParaRPr lang="hu-HU" altLang="hu-HU" sz="1200" dirty="0"/>
          </a:p>
          <a:p>
            <a:pPr>
              <a:buFont typeface="Wingdings" pitchFamily="2" charset="2"/>
              <a:buNone/>
            </a:pPr>
            <a:r>
              <a:rPr lang="hu-HU" altLang="hu-HU" sz="1200" u="sng" dirty="0" smtClean="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külön </a:t>
            </a:r>
            <a:r>
              <a:rPr lang="hu-HU" altLang="hu-HU" sz="1200" u="sng" dirty="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zajvédelmi intézkedések alkalmazása nélkül biztosítható</a:t>
            </a:r>
            <a:r>
              <a:rPr lang="hu-HU" altLang="hu-HU" sz="1200" dirty="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, hogy a legközelebbi védendő épületeknél, ill. területen a tervezett létesítménytől származó zaj ne lépje túl a jogszabályban előírt </a:t>
            </a:r>
            <a:r>
              <a:rPr lang="hu-HU" altLang="hu-HU" sz="1200" dirty="0" smtClean="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határértéket (a </a:t>
            </a:r>
            <a:r>
              <a:rPr lang="hu-HU" altLang="hu-HU" sz="1200" dirty="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villamos típusára, a kiépítendő pályára és a tervezési sebességre vonatkozó rögzített műszaki paraméterek megtartásával</a:t>
            </a:r>
            <a:r>
              <a:rPr lang="hu-HU" altLang="hu-HU" sz="1200" dirty="0">
                <a:solidFill>
                  <a:srgbClr val="000000"/>
                </a:solidFill>
              </a:rPr>
              <a:t>!</a:t>
            </a:r>
            <a:r>
              <a:rPr lang="hu-HU" altLang="hu-HU" sz="1200" dirty="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) </a:t>
            </a:r>
          </a:p>
          <a:p>
            <a:pPr marL="0" indent="0">
              <a:buNone/>
              <a:defRPr/>
            </a:pPr>
            <a:r>
              <a:rPr lang="hu-HU" sz="1200" dirty="0" smtClean="0"/>
              <a:t>Az </a:t>
            </a:r>
            <a:r>
              <a:rPr lang="hu-HU" sz="1200" dirty="0"/>
              <a:t>Etele úton a várható zajterhelés csökken, vagy elhanyagolható mértékben (0,1-0,4 dB) növekszik a referencia állapothoz képest. </a:t>
            </a:r>
            <a:endParaRPr lang="hu-HU" sz="1200" dirty="0" smtClean="0"/>
          </a:p>
          <a:p>
            <a:pPr marL="0" indent="0">
              <a:buNone/>
              <a:defRPr/>
            </a:pPr>
            <a:r>
              <a:rPr lang="hu-HU" altLang="hu-HU" sz="1200" dirty="0" smtClean="0">
                <a:solidFill>
                  <a:srgbClr val="000000"/>
                </a:solidFill>
              </a:rPr>
              <a:t>A</a:t>
            </a:r>
            <a:r>
              <a:rPr lang="hu-HU" altLang="hu-HU" sz="1200" dirty="0" smtClean="0">
                <a:solidFill>
                  <a:srgbClr val="000000"/>
                </a:solidFill>
                <a:ea typeface="Calibri" pitchFamily="34" charset="0"/>
              </a:rPr>
              <a:t> </a:t>
            </a:r>
            <a:r>
              <a:rPr lang="hu-HU" altLang="hu-HU" sz="1200" dirty="0">
                <a:solidFill>
                  <a:srgbClr val="000000"/>
                </a:solidFill>
                <a:ea typeface="Calibri" pitchFamily="34" charset="0"/>
              </a:rPr>
              <a:t>zaj- és rezgéscsökkentett pályatípusoknak köszönhetően (CDM, </a:t>
            </a:r>
            <a:r>
              <a:rPr lang="hu-HU" altLang="hu-HU" sz="1200" dirty="0" err="1">
                <a:solidFill>
                  <a:srgbClr val="000000"/>
                </a:solidFill>
                <a:ea typeface="Calibri" pitchFamily="34" charset="0"/>
              </a:rPr>
              <a:t>Edilon</a:t>
            </a:r>
            <a:r>
              <a:rPr lang="hu-HU" altLang="hu-HU" sz="1200" dirty="0">
                <a:solidFill>
                  <a:srgbClr val="000000"/>
                </a:solidFill>
                <a:ea typeface="Calibri" pitchFamily="34" charset="0"/>
              </a:rPr>
              <a:t> pálya) </a:t>
            </a:r>
            <a:r>
              <a:rPr lang="hu-HU" altLang="hu-HU" sz="1200" u="sng" dirty="0">
                <a:solidFill>
                  <a:srgbClr val="000000"/>
                </a:solidFill>
                <a:ea typeface="Calibri" pitchFamily="34" charset="0"/>
              </a:rPr>
              <a:t>káros mértékű rezgésterhelés kialakulása nem várható</a:t>
            </a:r>
            <a:r>
              <a:rPr lang="hu-HU" altLang="hu-HU" sz="1200" dirty="0">
                <a:solidFill>
                  <a:srgbClr val="000000"/>
                </a:solidFill>
                <a:ea typeface="Calibri" pitchFamily="34" charset="0"/>
              </a:rPr>
              <a:t> az elhaladások során</a:t>
            </a:r>
            <a:r>
              <a:rPr lang="hu-HU" altLang="hu-HU" sz="1200" dirty="0" smtClean="0">
                <a:solidFill>
                  <a:srgbClr val="000000"/>
                </a:solidFill>
                <a:ea typeface="Calibri" pitchFamily="34" charset="0"/>
              </a:rPr>
              <a:t>.</a:t>
            </a:r>
            <a:endParaRPr lang="hu-HU" sz="1200" dirty="0"/>
          </a:p>
          <a:p>
            <a:pPr marL="0" indent="0">
              <a:buNone/>
              <a:defRPr/>
            </a:pPr>
            <a:endParaRPr lang="hu-HU" sz="1400" dirty="0"/>
          </a:p>
          <a:p>
            <a:pPr lvl="1">
              <a:defRPr/>
            </a:pPr>
            <a:endParaRPr lang="hu-HU" dirty="0"/>
          </a:p>
          <a:p>
            <a:pPr marL="228600" indent="-228600">
              <a:buAutoNum type="arabicPeriod"/>
              <a:defRPr/>
            </a:pPr>
            <a:endParaRPr lang="hu-HU" sz="1200" b="1" dirty="0" smtClean="0"/>
          </a:p>
          <a:p>
            <a:pPr marL="342900" indent="-342900">
              <a:buFont typeface="+mj-lt"/>
              <a:buAutoNum type="arabicPeriod"/>
              <a:defRPr/>
            </a:pPr>
            <a:endParaRPr lang="hu-HU" sz="1400" b="1" dirty="0" smtClean="0"/>
          </a:p>
        </p:txBody>
      </p:sp>
      <p:sp>
        <p:nvSpPr>
          <p:cNvPr id="12" name="Téglalap 11"/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530600" y="6121400"/>
            <a:ext cx="2581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TRENECON COWI – UTIBER Konzorcium</a:t>
            </a:r>
          </a:p>
        </p:txBody>
      </p:sp>
      <p:pic>
        <p:nvPicPr>
          <p:cNvPr id="29707" name="Kép 5" descr="Leírás: dokumentum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6119813"/>
            <a:ext cx="7985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3101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>
          <a:xfrm>
            <a:off x="419100" y="612775"/>
            <a:ext cx="8305800" cy="417513"/>
          </a:xfrm>
        </p:spPr>
        <p:txBody>
          <a:bodyPr/>
          <a:lstStyle/>
          <a:p>
            <a:r>
              <a:rPr lang="hu-HU" altLang="hu-HU" b="1" dirty="0" smtClean="0"/>
              <a:t>A kiválasztott megoldás jellemzői</a:t>
            </a:r>
          </a:p>
        </p:txBody>
      </p:sp>
      <p:sp>
        <p:nvSpPr>
          <p:cNvPr id="23555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419100" y="311150"/>
            <a:ext cx="8305800" cy="201613"/>
          </a:xfrm>
        </p:spPr>
        <p:txBody>
          <a:bodyPr>
            <a:normAutofit fontScale="47500" lnSpcReduction="20000"/>
          </a:bodyPr>
          <a:lstStyle/>
          <a:p>
            <a:pPr marL="0" lvl="1" indent="0">
              <a:buNone/>
              <a:defRPr/>
            </a:pPr>
            <a:r>
              <a:rPr lang="hu-HU" sz="1900" b="1" dirty="0"/>
              <a:t>1-es villamos Kelenföld vasútállomásig történő </a:t>
            </a:r>
            <a:r>
              <a:rPr lang="hu-HU" sz="1900" b="1" dirty="0" smtClean="0"/>
              <a:t>meghosszabbítása </a:t>
            </a:r>
            <a:r>
              <a:rPr lang="hu-HU" sz="1900" dirty="0" smtClean="0"/>
              <a:t>(BVM866)</a:t>
            </a:r>
            <a:r>
              <a:rPr lang="hu-HU" dirty="0"/>
              <a:t/>
            </a:r>
            <a:br>
              <a:rPr lang="hu-HU" dirty="0"/>
            </a:br>
            <a:endParaRPr lang="hu-HU" dirty="0" smtClean="0"/>
          </a:p>
        </p:txBody>
      </p:sp>
      <p:sp>
        <p:nvSpPr>
          <p:cNvPr id="29700" name="Date Placeholder 4"/>
          <p:cNvSpPr>
            <a:spLocks noGrp="1"/>
          </p:cNvSpPr>
          <p:nvPr>
            <p:ph type="dt" sz="quarter" idx="2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321222F-E3E3-429C-AC57-6E379675A7E3}" type="datetime4">
              <a:rPr lang="en-US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July 14, 2014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TRENECON </a:t>
            </a:r>
            <a:r>
              <a:rPr lang="da-DK"/>
              <a:t>COWI POWERPOINT PRESENTATION</a:t>
            </a:r>
          </a:p>
        </p:txBody>
      </p:sp>
      <p:sp>
        <p:nvSpPr>
          <p:cNvPr id="29702" name="Slide Number Placeholder 6"/>
          <p:cNvSpPr>
            <a:spLocks noGrp="1"/>
          </p:cNvSpPr>
          <p:nvPr>
            <p:ph type="sldNum" sz="quarter" idx="2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70B39AB-C331-4D2A-92A1-18AA1374BF81}" type="slidenum">
              <a:rPr lang="da-DK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22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8679" name="Tartalom helye 12"/>
          <p:cNvSpPr>
            <a:spLocks noGrp="1"/>
          </p:cNvSpPr>
          <p:nvPr>
            <p:ph sz="quarter" idx="15"/>
          </p:nvPr>
        </p:nvSpPr>
        <p:spPr>
          <a:xfrm>
            <a:off x="419099" y="1014413"/>
            <a:ext cx="8072967" cy="4792662"/>
          </a:xfrm>
          <a:ln>
            <a:noFill/>
          </a:ln>
        </p:spPr>
        <p:txBody>
          <a:bodyPr/>
          <a:lstStyle/>
          <a:p>
            <a:pPr marL="0" indent="0">
              <a:buNone/>
              <a:defRPr/>
            </a:pPr>
            <a:r>
              <a:rPr lang="hu-HU" sz="1800" b="1" dirty="0" smtClean="0"/>
              <a:t>Egyéb hatások:</a:t>
            </a:r>
          </a:p>
          <a:p>
            <a:pPr>
              <a:defRPr/>
            </a:pPr>
            <a:r>
              <a:rPr lang="hu-HU" sz="1400" dirty="0" smtClean="0">
                <a:solidFill>
                  <a:schemeClr val="tx1"/>
                </a:solidFill>
              </a:rPr>
              <a:t>Élhetőbb közterület</a:t>
            </a:r>
          </a:p>
          <a:p>
            <a:pPr>
              <a:defRPr/>
            </a:pPr>
            <a:r>
              <a:rPr lang="hu-HU" sz="1400" dirty="0" smtClean="0">
                <a:solidFill>
                  <a:schemeClr val="tx1"/>
                </a:solidFill>
              </a:rPr>
              <a:t>Ingatlan </a:t>
            </a:r>
            <a:r>
              <a:rPr lang="hu-HU" sz="1400" dirty="0">
                <a:solidFill>
                  <a:schemeClr val="tx1"/>
                </a:solidFill>
              </a:rPr>
              <a:t>értékek emelkedése</a:t>
            </a:r>
          </a:p>
          <a:p>
            <a:pPr marL="0" indent="0">
              <a:buNone/>
              <a:defRPr/>
            </a:pPr>
            <a:endParaRPr lang="hu-HU" sz="1800" b="1" dirty="0" smtClean="0"/>
          </a:p>
          <a:p>
            <a:pPr marL="0" indent="0">
              <a:buNone/>
              <a:defRPr/>
            </a:pPr>
            <a:r>
              <a:rPr lang="hu-HU" sz="1800" b="1" dirty="0" smtClean="0"/>
              <a:t>A beruházás tervezett ütemezése:</a:t>
            </a:r>
          </a:p>
          <a:p>
            <a:pPr marL="0" indent="0">
              <a:buNone/>
              <a:defRPr/>
            </a:pPr>
            <a:r>
              <a:rPr lang="hu-HU" sz="1400" dirty="0" smtClean="0">
                <a:solidFill>
                  <a:schemeClr val="tx1"/>
                </a:solidFill>
              </a:rPr>
              <a:t>Építési engedély: 	½ év</a:t>
            </a:r>
          </a:p>
          <a:p>
            <a:pPr marL="0" indent="0">
              <a:buNone/>
              <a:defRPr/>
            </a:pPr>
            <a:r>
              <a:rPr lang="hu-HU" sz="1400" dirty="0" smtClean="0">
                <a:solidFill>
                  <a:schemeClr val="tx1"/>
                </a:solidFill>
              </a:rPr>
              <a:t>Kiviteli tender: 	3-5 hónap</a:t>
            </a:r>
          </a:p>
          <a:p>
            <a:pPr marL="0" indent="0">
              <a:buNone/>
              <a:defRPr/>
            </a:pPr>
            <a:r>
              <a:rPr lang="hu-HU" sz="1400" dirty="0" smtClean="0">
                <a:solidFill>
                  <a:schemeClr val="tx1"/>
                </a:solidFill>
              </a:rPr>
              <a:t>Kivitelezés: 	egy szezon</a:t>
            </a:r>
          </a:p>
          <a:p>
            <a:pPr marL="0" indent="0">
              <a:buNone/>
              <a:defRPr/>
            </a:pPr>
            <a:r>
              <a:rPr lang="hu-HU" sz="1400" dirty="0" smtClean="0">
                <a:solidFill>
                  <a:schemeClr val="tx1"/>
                </a:solidFill>
              </a:rPr>
              <a:t>Forgalomba helyezés: 	optimista változat: 2016</a:t>
            </a:r>
          </a:p>
          <a:p>
            <a:pPr marL="0" indent="0">
              <a:buNone/>
              <a:defRPr/>
            </a:pPr>
            <a:endParaRPr lang="hu-HU" sz="1400" dirty="0" smtClean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hu-HU" sz="1400" b="1" dirty="0" smtClean="0">
                <a:solidFill>
                  <a:schemeClr val="tx1"/>
                </a:solidFill>
              </a:rPr>
              <a:t>Építés alatti ideiglenes forgalmi rend kialakításának elvei:</a:t>
            </a:r>
          </a:p>
          <a:p>
            <a:pPr>
              <a:defRPr/>
            </a:pPr>
            <a:r>
              <a:rPr lang="hu-HU" sz="1400" dirty="0" smtClean="0">
                <a:solidFill>
                  <a:schemeClr val="tx1"/>
                </a:solidFill>
              </a:rPr>
              <a:t>Főutakon a főirányokban legalább irányonként egy forgalmi sáv fenntartása,</a:t>
            </a:r>
          </a:p>
          <a:p>
            <a:pPr>
              <a:defRPr/>
            </a:pPr>
            <a:r>
              <a:rPr lang="hu-HU" sz="1400" dirty="0" smtClean="0">
                <a:solidFill>
                  <a:schemeClr val="tx1"/>
                </a:solidFill>
              </a:rPr>
              <a:t>Közterületi parkolás korlátozása,</a:t>
            </a:r>
          </a:p>
          <a:p>
            <a:pPr>
              <a:defRPr/>
            </a:pPr>
            <a:r>
              <a:rPr lang="hu-HU" sz="1400" dirty="0" smtClean="0">
                <a:solidFill>
                  <a:schemeClr val="tx1"/>
                </a:solidFill>
              </a:rPr>
              <a:t>Ingatlan-megközelítés fenntartása</a:t>
            </a:r>
          </a:p>
          <a:p>
            <a:pPr>
              <a:defRPr/>
            </a:pPr>
            <a:r>
              <a:rPr lang="hu-HU" sz="1400" dirty="0" smtClean="0">
                <a:solidFill>
                  <a:schemeClr val="tx1"/>
                </a:solidFill>
              </a:rPr>
              <a:t>Gyalogosközlekedés fenntartása</a:t>
            </a:r>
          </a:p>
          <a:p>
            <a:pPr>
              <a:defRPr/>
            </a:pPr>
            <a:endParaRPr lang="hu-HU" sz="1400" dirty="0">
              <a:solidFill>
                <a:schemeClr val="tx1"/>
              </a:solidFill>
            </a:endParaRPr>
          </a:p>
          <a:p>
            <a:pPr lvl="1">
              <a:defRPr/>
            </a:pPr>
            <a:endParaRPr lang="hu-HU" dirty="0">
              <a:solidFill>
                <a:schemeClr val="tx1"/>
              </a:solidFill>
            </a:endParaRPr>
          </a:p>
          <a:p>
            <a:pPr marL="228600" indent="-228600">
              <a:buAutoNum type="arabicPeriod"/>
              <a:defRPr/>
            </a:pPr>
            <a:endParaRPr lang="hu-HU" sz="1200" b="1" dirty="0" smtClean="0"/>
          </a:p>
          <a:p>
            <a:pPr marL="342900" indent="-342900">
              <a:buFont typeface="+mj-lt"/>
              <a:buAutoNum type="arabicPeriod"/>
              <a:defRPr/>
            </a:pPr>
            <a:endParaRPr lang="hu-HU" sz="1400" b="1" dirty="0" smtClean="0"/>
          </a:p>
        </p:txBody>
      </p:sp>
      <p:sp>
        <p:nvSpPr>
          <p:cNvPr id="12" name="Téglalap 11"/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530600" y="6121400"/>
            <a:ext cx="2581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TRENECON COWI – UTIBER Konzorcium</a:t>
            </a:r>
          </a:p>
        </p:txBody>
      </p:sp>
      <p:pic>
        <p:nvPicPr>
          <p:cNvPr id="29707" name="Kép 5" descr="Leírás: dokumentum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6119813"/>
            <a:ext cx="7985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9508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2"/>
          <p:cNvSpPr>
            <a:spLocks noGrp="1"/>
          </p:cNvSpPr>
          <p:nvPr>
            <p:ph type="title"/>
          </p:nvPr>
        </p:nvSpPr>
        <p:spPr>
          <a:xfrm>
            <a:off x="638177" y="612775"/>
            <a:ext cx="3362324" cy="1595438"/>
          </a:xfrm>
        </p:spPr>
        <p:txBody>
          <a:bodyPr/>
          <a:lstStyle/>
          <a:p>
            <a:pPr algn="ctr"/>
            <a:r>
              <a:rPr lang="hu-HU" altLang="hu-HU" b="1" dirty="0" smtClean="0"/>
              <a:t>Kérdések, vélemények</a:t>
            </a:r>
            <a:endParaRPr lang="hu-HU" altLang="hu-HU" dirty="0" smtClean="0"/>
          </a:p>
        </p:txBody>
      </p:sp>
      <p:sp>
        <p:nvSpPr>
          <p:cNvPr id="23555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419100" y="311150"/>
            <a:ext cx="8305800" cy="201613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hu-HU" dirty="0"/>
              <a:t>A fővárosi villamoshálózat és trolibuszhálózat egységes fejlesztési koncepciója, megvalósíthatósági tanulmány (BVM866</a:t>
            </a:r>
            <a:r>
              <a:rPr lang="hu-HU" dirty="0" smtClean="0"/>
              <a:t>)</a:t>
            </a:r>
            <a:r>
              <a:rPr lang="hu-HU" dirty="0"/>
              <a:t/>
            </a:r>
            <a:br>
              <a:rPr lang="hu-HU" dirty="0"/>
            </a:br>
            <a:endParaRPr lang="hu-HU" dirty="0" smtClean="0"/>
          </a:p>
        </p:txBody>
      </p:sp>
      <p:sp>
        <p:nvSpPr>
          <p:cNvPr id="51204" name="Date Placeholder 4"/>
          <p:cNvSpPr>
            <a:spLocks noGrp="1"/>
          </p:cNvSpPr>
          <p:nvPr>
            <p:ph type="dt" sz="quarter" idx="2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B5B56EF-09DA-4BC5-A0DA-D970848E1C0D}" type="datetime4">
              <a:rPr lang="en-US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July 14, 2014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TRENECON </a:t>
            </a:r>
            <a:r>
              <a:rPr lang="da-DK"/>
              <a:t>COWI POWERPOINT PRESENTATION</a:t>
            </a:r>
          </a:p>
        </p:txBody>
      </p:sp>
      <p:sp>
        <p:nvSpPr>
          <p:cNvPr id="51206" name="Slide Number Placeholder 6"/>
          <p:cNvSpPr>
            <a:spLocks noGrp="1"/>
          </p:cNvSpPr>
          <p:nvPr>
            <p:ph type="sldNum" sz="quarter" idx="2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3380F2F-EDE6-44CB-8798-780A70B0711A}" type="slidenum">
              <a:rPr lang="da-DK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23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530600" y="6121400"/>
            <a:ext cx="2581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TRENECON COWI – UTIBER Konzorcium</a:t>
            </a:r>
          </a:p>
        </p:txBody>
      </p:sp>
      <p:pic>
        <p:nvPicPr>
          <p:cNvPr id="51210" name="Kép 5" descr="Leírás: dokumentum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6119813"/>
            <a:ext cx="7985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S:\Projects\Transport\BVM866_Fovarosi villamoshalozat\Communication\Lakossági fórum\látványok\tétényi_csp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" r="11253"/>
          <a:stretch/>
        </p:blipFill>
        <p:spPr bwMode="auto">
          <a:xfrm>
            <a:off x="4067943" y="1"/>
            <a:ext cx="5076057" cy="217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GDVD\bvm\_________________Lakossági fórum\látványok\etele vá_05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56568"/>
            <a:ext cx="5068118" cy="280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GDVD\bvm\_________________Lakossági fórum\látványok\tétényi_M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8213"/>
            <a:ext cx="5200613" cy="181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2"/>
          <p:cNvSpPr>
            <a:spLocks noGrp="1"/>
          </p:cNvSpPr>
          <p:nvPr>
            <p:ph type="title"/>
          </p:nvPr>
        </p:nvSpPr>
        <p:spPr>
          <a:xfrm>
            <a:off x="419100" y="612775"/>
            <a:ext cx="8305800" cy="417513"/>
          </a:xfrm>
        </p:spPr>
        <p:txBody>
          <a:bodyPr/>
          <a:lstStyle/>
          <a:p>
            <a:r>
              <a:rPr lang="hu-HU" altLang="hu-HU" b="1" dirty="0" smtClean="0"/>
              <a:t>Köszönjük a figyelmet!</a:t>
            </a:r>
            <a:endParaRPr lang="hu-HU" altLang="hu-HU" dirty="0" smtClean="0"/>
          </a:p>
        </p:txBody>
      </p:sp>
      <p:sp>
        <p:nvSpPr>
          <p:cNvPr id="23555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419100" y="311150"/>
            <a:ext cx="8305800" cy="201613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hu-HU" dirty="0"/>
              <a:t>A fővárosi villamoshálózat és trolibuszhálózat egységes fejlesztési koncepciója, megvalósíthatósági tanulmány (BVM866</a:t>
            </a:r>
            <a:r>
              <a:rPr lang="hu-HU" dirty="0" smtClean="0"/>
              <a:t>)</a:t>
            </a:r>
            <a:r>
              <a:rPr lang="hu-HU" dirty="0"/>
              <a:t/>
            </a:r>
            <a:br>
              <a:rPr lang="hu-HU" dirty="0"/>
            </a:br>
            <a:endParaRPr lang="hu-HU" dirty="0" smtClean="0"/>
          </a:p>
        </p:txBody>
      </p:sp>
      <p:sp>
        <p:nvSpPr>
          <p:cNvPr id="52228" name="Date Placeholder 4"/>
          <p:cNvSpPr>
            <a:spLocks noGrp="1"/>
          </p:cNvSpPr>
          <p:nvPr>
            <p:ph type="dt" sz="quarter" idx="2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A5A2E94-0E99-49A4-B4A6-DB558DA64F4C}" type="datetime4">
              <a:rPr lang="en-US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July 14, 2014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TRENECON </a:t>
            </a:r>
            <a:r>
              <a:rPr lang="da-DK"/>
              <a:t>COWI POWERPOINT PRESENTATION</a:t>
            </a:r>
          </a:p>
        </p:txBody>
      </p:sp>
      <p:sp>
        <p:nvSpPr>
          <p:cNvPr id="52230" name="Slide Number Placeholder 6"/>
          <p:cNvSpPr>
            <a:spLocks noGrp="1"/>
          </p:cNvSpPr>
          <p:nvPr>
            <p:ph type="sldNum" sz="quarter" idx="2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49C9B48-F592-4851-938F-8E7BD0480FCB}" type="slidenum">
              <a:rPr lang="da-DK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24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530600" y="6121400"/>
            <a:ext cx="2581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TRENECON COWI – UTIBER Konzorcium</a:t>
            </a:r>
          </a:p>
        </p:txBody>
      </p:sp>
      <p:pic>
        <p:nvPicPr>
          <p:cNvPr id="52234" name="Kép 5" descr="Leírás: dokumentum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6119813"/>
            <a:ext cx="7985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Picture 12" descr="https://lh6.googleusercontent.com/-FcLbrCR0pIA/Un-za_gdBtI/AAAAAAAAAqw/IEs8GBmLkys/w1309-h800-no/PB1074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1738"/>
            <a:ext cx="9144000" cy="477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artalom helye 12"/>
          <p:cNvSpPr>
            <a:spLocks noGrp="1"/>
          </p:cNvSpPr>
          <p:nvPr>
            <p:ph sz="quarter" idx="15"/>
          </p:nvPr>
        </p:nvSpPr>
        <p:spPr>
          <a:xfrm>
            <a:off x="0" y="1201738"/>
            <a:ext cx="4427984" cy="4775423"/>
          </a:xfrm>
          <a:solidFill>
            <a:schemeClr val="accent1">
              <a:alpha val="85000"/>
            </a:schemeClr>
          </a:solidFill>
        </p:spPr>
        <p:txBody>
          <a:bodyPr/>
          <a:lstStyle/>
          <a:p>
            <a:pPr>
              <a:buFont typeface="Verdana" pitchFamily="34" charset="0"/>
              <a:buNone/>
              <a:defRPr/>
            </a:pPr>
            <a:endParaRPr lang="hu-HU" sz="1400" b="1" dirty="0"/>
          </a:p>
          <a:p>
            <a:pPr>
              <a:buFont typeface="Verdana" pitchFamily="34" charset="0"/>
              <a:buNone/>
              <a:defRPr/>
            </a:pPr>
            <a:endParaRPr lang="hu-HU" sz="1400" b="1" i="1" dirty="0" smtClean="0"/>
          </a:p>
          <a:p>
            <a:pPr lvl="2">
              <a:buFont typeface="Verdana" pitchFamily="34" charset="0"/>
              <a:buNone/>
              <a:defRPr/>
            </a:pPr>
            <a:r>
              <a:rPr lang="hu-HU" b="1" dirty="0" smtClean="0">
                <a:solidFill>
                  <a:schemeClr val="tx1"/>
                </a:solidFill>
              </a:rPr>
              <a:t>Összeállította:</a:t>
            </a:r>
          </a:p>
          <a:p>
            <a:pPr lvl="2">
              <a:buFont typeface="Verdana" pitchFamily="34" charset="0"/>
              <a:buNone/>
              <a:defRPr/>
            </a:pPr>
            <a:endParaRPr lang="hu-HU" b="1" dirty="0" smtClean="0">
              <a:solidFill>
                <a:schemeClr val="tx1"/>
              </a:solidFill>
            </a:endParaRPr>
          </a:p>
          <a:p>
            <a:pPr lvl="2">
              <a:buFont typeface="Verdana" pitchFamily="34" charset="0"/>
              <a:buNone/>
              <a:defRPr/>
            </a:pPr>
            <a:r>
              <a:rPr lang="hu-HU" b="1" dirty="0" smtClean="0">
                <a:solidFill>
                  <a:schemeClr val="tx1"/>
                </a:solidFill>
              </a:rPr>
              <a:t>Perjés Tamás – ügyvezető</a:t>
            </a:r>
          </a:p>
          <a:p>
            <a:pPr lvl="2">
              <a:buFont typeface="Verdana" pitchFamily="34" charset="0"/>
              <a:buNone/>
              <a:defRPr/>
            </a:pPr>
            <a:r>
              <a:rPr lang="hu-HU" b="1" dirty="0" smtClean="0">
                <a:solidFill>
                  <a:schemeClr val="tx1"/>
                </a:solidFill>
              </a:rPr>
              <a:t>Dávid Gábor – projektvezető</a:t>
            </a:r>
          </a:p>
          <a:p>
            <a:pPr lvl="2"/>
            <a:endParaRPr lang="hu-HU" b="1" dirty="0" smtClean="0">
              <a:solidFill>
                <a:schemeClr val="tx1"/>
              </a:solidFill>
            </a:endParaRPr>
          </a:p>
          <a:p>
            <a:pPr marL="714375" lvl="2" indent="0">
              <a:buNone/>
            </a:pPr>
            <a:r>
              <a:rPr lang="hu-HU" b="1" dirty="0" smtClean="0">
                <a:solidFill>
                  <a:schemeClr val="tx1"/>
                </a:solidFill>
              </a:rPr>
              <a:t>TRENECON </a:t>
            </a:r>
            <a:r>
              <a:rPr lang="hu-HU" b="1" dirty="0">
                <a:solidFill>
                  <a:schemeClr val="tx1"/>
                </a:solidFill>
              </a:rPr>
              <a:t>COWI Tanácsadó és Tervező Kft.</a:t>
            </a:r>
          </a:p>
          <a:p>
            <a:pPr marL="714375" lvl="2" indent="0">
              <a:buNone/>
            </a:pPr>
            <a:r>
              <a:rPr lang="hu-HU" dirty="0" smtClean="0">
                <a:solidFill>
                  <a:schemeClr val="tx1"/>
                </a:solidFill>
              </a:rPr>
              <a:t>1133 </a:t>
            </a:r>
            <a:r>
              <a:rPr lang="hu-HU" dirty="0">
                <a:solidFill>
                  <a:schemeClr val="tx1"/>
                </a:solidFill>
              </a:rPr>
              <a:t>Budapest, Váci út 76. </a:t>
            </a:r>
            <a:r>
              <a:rPr lang="hu-HU" b="1" dirty="0">
                <a:solidFill>
                  <a:schemeClr val="tx1"/>
                </a:solidFill>
              </a:rPr>
              <a:t/>
            </a:r>
            <a:br>
              <a:rPr lang="hu-HU" b="1" dirty="0">
                <a:solidFill>
                  <a:schemeClr val="tx1"/>
                </a:solidFill>
              </a:rPr>
            </a:br>
            <a:r>
              <a:rPr lang="hu-HU" b="1" dirty="0">
                <a:solidFill>
                  <a:schemeClr val="tx1"/>
                </a:solidFill>
              </a:rPr>
              <a:t/>
            </a:r>
            <a:br>
              <a:rPr lang="hu-HU" b="1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Tel:      (+36) 1  237 1450 </a:t>
            </a:r>
            <a:endParaRPr lang="hu-HU" dirty="0">
              <a:solidFill>
                <a:schemeClr val="tx1"/>
              </a:solidFill>
            </a:endParaRPr>
          </a:p>
          <a:p>
            <a:pPr marL="714375" lvl="2" indent="0">
              <a:buNone/>
            </a:pPr>
            <a:r>
              <a:rPr lang="en-US" dirty="0">
                <a:solidFill>
                  <a:schemeClr val="tx1"/>
                </a:solidFill>
              </a:rPr>
              <a:t>Fax:      (+36) 1  237 1451         </a:t>
            </a:r>
            <a:endParaRPr lang="hu-HU" dirty="0">
              <a:solidFill>
                <a:schemeClr val="tx1"/>
              </a:solidFill>
            </a:endParaRPr>
          </a:p>
          <a:p>
            <a:pPr marL="714375" lvl="2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Mail</a:t>
            </a:r>
            <a:r>
              <a:rPr lang="en-US" dirty="0">
                <a:solidFill>
                  <a:schemeClr val="tx1"/>
                </a:solidFill>
              </a:rPr>
              <a:t>:</a:t>
            </a:r>
            <a:r>
              <a:rPr lang="hu-HU" dirty="0">
                <a:solidFill>
                  <a:schemeClr val="tx1"/>
                </a:solidFill>
              </a:rPr>
              <a:t>     </a:t>
            </a:r>
            <a:r>
              <a:rPr lang="hu-HU" dirty="0" err="1" smtClean="0">
                <a:solidFill>
                  <a:schemeClr val="tx1"/>
                </a:solidFill>
                <a:hlinkClick r:id="rId4"/>
              </a:rPr>
              <a:t>info</a:t>
            </a:r>
            <a:r>
              <a:rPr lang="hu-HU" dirty="0" smtClean="0">
                <a:solidFill>
                  <a:schemeClr val="tx1"/>
                </a:solidFill>
                <a:hlinkClick r:id="rId4"/>
              </a:rPr>
              <a:t>@</a:t>
            </a:r>
            <a:r>
              <a:rPr lang="hu-HU" dirty="0" err="1" smtClean="0">
                <a:solidFill>
                  <a:schemeClr val="tx1"/>
                </a:solidFill>
                <a:hlinkClick r:id="rId4"/>
              </a:rPr>
              <a:t>trenecon.hu</a:t>
            </a:r>
            <a:r>
              <a:rPr lang="hu-HU" dirty="0" smtClean="0">
                <a:solidFill>
                  <a:schemeClr val="tx1"/>
                </a:solidFill>
              </a:rPr>
              <a:t> </a:t>
            </a:r>
            <a:endParaRPr lang="hu-H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>
          <a:xfrm>
            <a:off x="419100" y="612775"/>
            <a:ext cx="8305800" cy="417513"/>
          </a:xfrm>
        </p:spPr>
        <p:txBody>
          <a:bodyPr/>
          <a:lstStyle/>
          <a:p>
            <a:r>
              <a:rPr lang="hu-HU" altLang="hu-HU" b="1" dirty="0" smtClean="0"/>
              <a:t>A kiválasztott megoldás jellemzői</a:t>
            </a:r>
          </a:p>
        </p:txBody>
      </p:sp>
      <p:sp>
        <p:nvSpPr>
          <p:cNvPr id="23555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419100" y="311150"/>
            <a:ext cx="8305800" cy="201613"/>
          </a:xfrm>
        </p:spPr>
        <p:txBody>
          <a:bodyPr>
            <a:normAutofit fontScale="47500" lnSpcReduction="20000"/>
          </a:bodyPr>
          <a:lstStyle/>
          <a:p>
            <a:pPr marL="0" lvl="1" indent="0">
              <a:buNone/>
              <a:defRPr/>
            </a:pPr>
            <a:r>
              <a:rPr lang="hu-HU" sz="1900" b="1" dirty="0"/>
              <a:t>1-es villamos Kelenföld vasútállomásig történő </a:t>
            </a:r>
            <a:r>
              <a:rPr lang="hu-HU" sz="1900" b="1" dirty="0" smtClean="0"/>
              <a:t>meghosszabbítása </a:t>
            </a:r>
            <a:r>
              <a:rPr lang="hu-HU" sz="1900" dirty="0" smtClean="0"/>
              <a:t>(BVM866)</a:t>
            </a:r>
            <a:r>
              <a:rPr lang="hu-HU" dirty="0"/>
              <a:t/>
            </a:r>
            <a:br>
              <a:rPr lang="hu-HU" dirty="0"/>
            </a:br>
            <a:endParaRPr lang="hu-HU" dirty="0" smtClean="0"/>
          </a:p>
        </p:txBody>
      </p:sp>
      <p:sp>
        <p:nvSpPr>
          <p:cNvPr id="29700" name="Date Placeholder 4"/>
          <p:cNvSpPr>
            <a:spLocks noGrp="1"/>
          </p:cNvSpPr>
          <p:nvPr>
            <p:ph type="dt" sz="quarter" idx="2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321222F-E3E3-429C-AC57-6E379675A7E3}" type="datetime4">
              <a:rPr lang="en-US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July 14, 2014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TRENECON </a:t>
            </a:r>
            <a:r>
              <a:rPr lang="da-DK"/>
              <a:t>COWI POWERPOINT PRESENTATION</a:t>
            </a:r>
          </a:p>
        </p:txBody>
      </p:sp>
      <p:sp>
        <p:nvSpPr>
          <p:cNvPr id="29702" name="Slide Number Placeholder 6"/>
          <p:cNvSpPr>
            <a:spLocks noGrp="1"/>
          </p:cNvSpPr>
          <p:nvPr>
            <p:ph type="sldNum" sz="quarter" idx="2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70B39AB-C331-4D2A-92A1-18AA1374BF81}" type="slidenum">
              <a:rPr lang="da-DK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25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8679" name="Tartalom helye 12"/>
          <p:cNvSpPr>
            <a:spLocks noGrp="1"/>
          </p:cNvSpPr>
          <p:nvPr>
            <p:ph sz="quarter" idx="15"/>
          </p:nvPr>
        </p:nvSpPr>
        <p:spPr>
          <a:xfrm>
            <a:off x="419100" y="1014413"/>
            <a:ext cx="8412666" cy="47926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hu-HU" sz="1800" b="1" dirty="0" smtClean="0"/>
              <a:t>Környezeti hatások</a:t>
            </a:r>
          </a:p>
          <a:p>
            <a:pPr marL="0" indent="0">
              <a:buNone/>
            </a:pPr>
            <a:r>
              <a:rPr lang="hu-HU" altLang="hu-HU" sz="1400" b="1" dirty="0" smtClean="0">
                <a:solidFill>
                  <a:srgbClr val="95C11F"/>
                </a:solidFill>
                <a:ea typeface="Calibri" pitchFamily="34" charset="0"/>
              </a:rPr>
              <a:t>Zajvédelmi </a:t>
            </a:r>
            <a:r>
              <a:rPr lang="hu-HU" altLang="hu-HU" sz="1400" b="1" dirty="0">
                <a:solidFill>
                  <a:srgbClr val="95C11F"/>
                </a:solidFill>
                <a:ea typeface="Calibri" pitchFamily="34" charset="0"/>
              </a:rPr>
              <a:t>határértékek</a:t>
            </a:r>
          </a:p>
          <a:p>
            <a:endParaRPr lang="hu-HU" altLang="hu-HU" sz="800" dirty="0">
              <a:solidFill>
                <a:schemeClr val="accent2"/>
              </a:solidFill>
              <a:ea typeface="Calibri" pitchFamily="34" charset="0"/>
            </a:endParaRPr>
          </a:p>
          <a:p>
            <a:pPr marL="0" indent="0">
              <a:buNone/>
            </a:pPr>
            <a:r>
              <a:rPr lang="hu-HU" sz="1400" dirty="0"/>
              <a:t>A 27/2008. (XII. 3.) sz. </a:t>
            </a:r>
            <a:r>
              <a:rPr lang="hu-HU" sz="1400" dirty="0" err="1"/>
              <a:t>KvVM</a:t>
            </a:r>
            <a:r>
              <a:rPr lang="hu-HU" sz="1400" dirty="0"/>
              <a:t>–EüM együttes rendelet  3. sz. melléklete alapján a tervezési területen nagyvárosias, kisvárosias és telepszerű beépítés esetén, II. rendű főutaktól  származó zajra</a:t>
            </a:r>
          </a:p>
          <a:p>
            <a:r>
              <a:rPr lang="hu-HU" sz="1400" dirty="0"/>
              <a:t> </a:t>
            </a:r>
            <a:r>
              <a:rPr lang="hu-HU" sz="1400" dirty="0" smtClean="0"/>
              <a:t>             </a:t>
            </a:r>
            <a:r>
              <a:rPr lang="hu-HU" sz="1400" dirty="0"/>
              <a:t>nappal       L</a:t>
            </a:r>
            <a:r>
              <a:rPr lang="hu-HU" sz="1400" baseline="-25000" dirty="0"/>
              <a:t>AM’</a:t>
            </a:r>
            <a:r>
              <a:rPr lang="hu-HU" sz="1400" baseline="-25000" dirty="0" err="1"/>
              <a:t>kö</a:t>
            </a:r>
            <a:r>
              <a:rPr lang="hu-HU" sz="1400" dirty="0"/>
              <a:t> = 65 dB</a:t>
            </a:r>
          </a:p>
          <a:p>
            <a:r>
              <a:rPr lang="hu-HU" sz="1400" dirty="0"/>
              <a:t>               éjjel         L</a:t>
            </a:r>
            <a:r>
              <a:rPr lang="hu-HU" sz="1400" baseline="-25000" dirty="0"/>
              <a:t>AM’</a:t>
            </a:r>
            <a:r>
              <a:rPr lang="hu-HU" sz="1400" baseline="-25000" dirty="0" err="1"/>
              <a:t>kö</a:t>
            </a:r>
            <a:r>
              <a:rPr lang="hu-HU" sz="1400" dirty="0"/>
              <a:t> = 55 dB        </a:t>
            </a:r>
            <a:r>
              <a:rPr lang="hu-HU" sz="1400" dirty="0" smtClean="0"/>
              <a:t>                      </a:t>
            </a:r>
            <a:endParaRPr lang="hu-HU" sz="1400" dirty="0"/>
          </a:p>
          <a:p>
            <a:pPr marL="0" indent="0">
              <a:buNone/>
            </a:pPr>
            <a:r>
              <a:rPr lang="hu-HU" sz="1400" dirty="0"/>
              <a:t>értéket nem lépheti túl.</a:t>
            </a:r>
          </a:p>
          <a:p>
            <a:endParaRPr lang="hu-HU" sz="1400" dirty="0"/>
          </a:p>
          <a:p>
            <a:pPr marL="0" indent="0">
              <a:buNone/>
            </a:pPr>
            <a:r>
              <a:rPr lang="hu-HU" sz="1400" dirty="0"/>
              <a:t>A 27/2008. (XII. 3.) sz. </a:t>
            </a:r>
            <a:r>
              <a:rPr lang="hu-HU" sz="1400" dirty="0" err="1"/>
              <a:t>KvVM</a:t>
            </a:r>
            <a:r>
              <a:rPr lang="hu-HU" sz="1400" dirty="0"/>
              <a:t>–EüM együttes rendelet 4.§ (5) szerint a meglévő közlekedési útvonal vagy létesítmény korszerűsítése, útkapacitás bővítése utáni állapotra az alábbiakat írja elő: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400" dirty="0" smtClean="0"/>
              <a:t>a </a:t>
            </a:r>
            <a:r>
              <a:rPr lang="hu-HU" sz="1400" dirty="0"/>
              <a:t>3. melléklet határértékei érvényesek, ha a változást közvetlenül megelőző állapotra vonatkozó számítások és mérések a határérték teljesülését igazolják;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400" b="1" dirty="0"/>
              <a:t>legalább a változást megelőző zajterhelést kell követelménynek tekinteni, ha a változást megelőző állapotra vonatkozó számítások vagy mérések a határérték túllépését igazolják </a:t>
            </a:r>
          </a:p>
          <a:p>
            <a:pPr marL="0" indent="0">
              <a:buNone/>
              <a:defRPr/>
            </a:pPr>
            <a:endParaRPr lang="hu-HU" sz="1400" dirty="0"/>
          </a:p>
          <a:p>
            <a:pPr lvl="1">
              <a:defRPr/>
            </a:pPr>
            <a:endParaRPr lang="hu-HU" dirty="0"/>
          </a:p>
          <a:p>
            <a:pPr marL="228600" indent="-228600">
              <a:buAutoNum type="arabicPeriod"/>
              <a:defRPr/>
            </a:pPr>
            <a:endParaRPr lang="hu-HU" sz="1200" b="1" dirty="0" smtClean="0"/>
          </a:p>
          <a:p>
            <a:pPr marL="342900" indent="-342900">
              <a:buFont typeface="+mj-lt"/>
              <a:buAutoNum type="arabicPeriod"/>
              <a:defRPr/>
            </a:pPr>
            <a:endParaRPr lang="hu-HU" sz="1400" b="1" dirty="0" smtClean="0"/>
          </a:p>
        </p:txBody>
      </p:sp>
      <p:sp>
        <p:nvSpPr>
          <p:cNvPr id="12" name="Téglalap 11"/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530600" y="6121400"/>
            <a:ext cx="2581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TRENECON COWI – UTIBER Konzorcium</a:t>
            </a:r>
          </a:p>
        </p:txBody>
      </p:sp>
      <p:pic>
        <p:nvPicPr>
          <p:cNvPr id="29707" name="Kép 5" descr="Leírás: dokumentum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6119813"/>
            <a:ext cx="7985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2404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>
          <a:xfrm>
            <a:off x="419100" y="612775"/>
            <a:ext cx="8305800" cy="417513"/>
          </a:xfrm>
        </p:spPr>
        <p:txBody>
          <a:bodyPr/>
          <a:lstStyle/>
          <a:p>
            <a:r>
              <a:rPr lang="hu-HU" altLang="hu-HU" b="1" dirty="0" smtClean="0"/>
              <a:t>A kiválasztott megoldás jellemzői</a:t>
            </a:r>
          </a:p>
        </p:txBody>
      </p:sp>
      <p:sp>
        <p:nvSpPr>
          <p:cNvPr id="23555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419100" y="311150"/>
            <a:ext cx="8305800" cy="201613"/>
          </a:xfrm>
        </p:spPr>
        <p:txBody>
          <a:bodyPr>
            <a:normAutofit fontScale="47500" lnSpcReduction="20000"/>
          </a:bodyPr>
          <a:lstStyle/>
          <a:p>
            <a:pPr marL="0" lvl="1" indent="0">
              <a:buNone/>
              <a:defRPr/>
            </a:pPr>
            <a:r>
              <a:rPr lang="hu-HU" sz="1900" b="1" dirty="0"/>
              <a:t>1-es villamos Kelenföld vasútállomásig történő </a:t>
            </a:r>
            <a:r>
              <a:rPr lang="hu-HU" sz="1900" b="1" dirty="0" smtClean="0"/>
              <a:t>meghosszabbítása </a:t>
            </a:r>
            <a:r>
              <a:rPr lang="hu-HU" sz="1900" dirty="0" smtClean="0"/>
              <a:t>(BVM866)</a:t>
            </a:r>
            <a:r>
              <a:rPr lang="hu-HU" dirty="0"/>
              <a:t/>
            </a:r>
            <a:br>
              <a:rPr lang="hu-HU" dirty="0"/>
            </a:br>
            <a:endParaRPr lang="hu-HU" dirty="0" smtClean="0"/>
          </a:p>
        </p:txBody>
      </p:sp>
      <p:sp>
        <p:nvSpPr>
          <p:cNvPr id="29700" name="Date Placeholder 4"/>
          <p:cNvSpPr>
            <a:spLocks noGrp="1"/>
          </p:cNvSpPr>
          <p:nvPr>
            <p:ph type="dt" sz="quarter" idx="2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321222F-E3E3-429C-AC57-6E379675A7E3}" type="datetime4">
              <a:rPr lang="en-US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July 14, 2014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TRENECON </a:t>
            </a:r>
            <a:r>
              <a:rPr lang="da-DK"/>
              <a:t>COWI POWERPOINT PRESENTATION</a:t>
            </a:r>
          </a:p>
        </p:txBody>
      </p:sp>
      <p:sp>
        <p:nvSpPr>
          <p:cNvPr id="29702" name="Slide Number Placeholder 6"/>
          <p:cNvSpPr>
            <a:spLocks noGrp="1"/>
          </p:cNvSpPr>
          <p:nvPr>
            <p:ph type="sldNum" sz="quarter" idx="2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70B39AB-C331-4D2A-92A1-18AA1374BF81}" type="slidenum">
              <a:rPr lang="da-DK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26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8679" name="Tartalom helye 12"/>
          <p:cNvSpPr>
            <a:spLocks noGrp="1"/>
          </p:cNvSpPr>
          <p:nvPr>
            <p:ph sz="quarter" idx="15"/>
          </p:nvPr>
        </p:nvSpPr>
        <p:spPr>
          <a:xfrm>
            <a:off x="419100" y="1014413"/>
            <a:ext cx="8412666" cy="47926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hu-HU" sz="1800" b="1" dirty="0" smtClean="0"/>
              <a:t>Környezeti hatások</a:t>
            </a:r>
          </a:p>
          <a:p>
            <a:pPr marL="0" indent="0">
              <a:buNone/>
            </a:pPr>
            <a:r>
              <a:rPr lang="hu-HU" altLang="hu-HU" sz="1800" b="1" dirty="0">
                <a:solidFill>
                  <a:srgbClr val="95C11F"/>
                </a:solidFill>
              </a:rPr>
              <a:t>Levegőtisztaság-védelem</a:t>
            </a:r>
          </a:p>
          <a:p>
            <a:pPr marL="0" indent="0">
              <a:buNone/>
            </a:pPr>
            <a:r>
              <a:rPr lang="hu-HU" sz="1400" b="1" dirty="0"/>
              <a:t>Jelenlegi állapot</a:t>
            </a:r>
          </a:p>
          <a:p>
            <a:pPr algn="just">
              <a:buNone/>
            </a:pPr>
            <a:r>
              <a:rPr lang="hu-HU" sz="1400" dirty="0"/>
              <a:t>	Az OLM Kosztolányi Dezső téren üzemeltetett mérőállomásának adatai alapján, a beruházás által érintett környezetben jellemzően a NO</a:t>
            </a:r>
            <a:r>
              <a:rPr lang="hu-HU" sz="1400" baseline="-25000" dirty="0"/>
              <a:t>2</a:t>
            </a:r>
            <a:r>
              <a:rPr lang="hu-HU" sz="1400" dirty="0"/>
              <a:t> komponens koncentrációja magas (24 órás és éves határértéket is megközelítő).</a:t>
            </a:r>
          </a:p>
          <a:p>
            <a:pPr lvl="0" algn="just">
              <a:buNone/>
            </a:pPr>
            <a:r>
              <a:rPr lang="hu-HU" sz="1400" dirty="0"/>
              <a:t>	A forgalomból eredő légszennyező anyagok koncentrációja az elvégzett számítások értelmében teljesíti a napi és éves határértékeket az úttól mért 10, 20 és 50 méter távolságban is.</a:t>
            </a:r>
          </a:p>
          <a:p>
            <a:pPr lvl="0" algn="just">
              <a:buNone/>
            </a:pPr>
            <a:r>
              <a:rPr lang="hu-HU" sz="1400" dirty="0"/>
              <a:t>	</a:t>
            </a:r>
          </a:p>
          <a:p>
            <a:pPr marL="0" indent="0" algn="just">
              <a:buNone/>
            </a:pPr>
            <a:r>
              <a:rPr lang="hu-HU" sz="1400" b="1" dirty="0"/>
              <a:t>Üzemelés alatti állapot</a:t>
            </a:r>
          </a:p>
          <a:p>
            <a:pPr algn="just">
              <a:buNone/>
            </a:pPr>
            <a:r>
              <a:rPr lang="hu-HU" sz="1400" dirty="0"/>
              <a:t>	Az üzemelés során a villamosok működése által generált többlet légszennyező hatás nem jelentkezik.</a:t>
            </a:r>
          </a:p>
          <a:p>
            <a:pPr lvl="0" algn="just">
              <a:buNone/>
            </a:pPr>
            <a:r>
              <a:rPr lang="hu-HU" sz="1400" dirty="0"/>
              <a:t>	A légszennyező komponensek közül az ágyazat porszennyezése lehet a közvetlen hatásterületen jelentősebb, de az egészségügyi határértékek nem haladja meg. A villamos vonal meghosszabbítása és felújítása lehetővé teszi a közlekedők számára a villamos igénybevételét a közúti közlekedéssel szemben, és ezzel áttételesen </a:t>
            </a:r>
            <a:r>
              <a:rPr lang="hu-HU" sz="1400" u="sng" dirty="0"/>
              <a:t>csökkenti a közutak légszennyezését.</a:t>
            </a:r>
            <a:r>
              <a:rPr lang="hu-HU" sz="1400" dirty="0"/>
              <a:t> A </a:t>
            </a:r>
            <a:r>
              <a:rPr lang="x-none" sz="1400"/>
              <a:t>közlekedésből származó átlagos napi forgalomra számított levegőminőségi értékek egyik komponensnél sem érik el az egészségügyi határértékeket a távlati állapotban.</a:t>
            </a:r>
            <a:r>
              <a:rPr lang="hu-HU" sz="1400" dirty="0"/>
              <a:t> Levegőtisztaság-védelmi szempontból mindkét változat megvalósítható.</a:t>
            </a:r>
            <a:endParaRPr lang="hu-HU" sz="1400" b="1" dirty="0"/>
          </a:p>
          <a:p>
            <a:pPr marL="0" indent="0">
              <a:buNone/>
              <a:defRPr/>
            </a:pPr>
            <a:endParaRPr lang="hu-HU" sz="1800" b="1" dirty="0" smtClean="0"/>
          </a:p>
          <a:p>
            <a:pPr algn="just">
              <a:buNone/>
            </a:pPr>
            <a:endParaRPr lang="hu-HU" sz="1400" dirty="0"/>
          </a:p>
          <a:p>
            <a:pPr lvl="1">
              <a:defRPr/>
            </a:pPr>
            <a:endParaRPr lang="hu-HU" dirty="0"/>
          </a:p>
          <a:p>
            <a:pPr marL="228600" indent="-228600">
              <a:buAutoNum type="arabicPeriod"/>
              <a:defRPr/>
            </a:pPr>
            <a:endParaRPr lang="hu-HU" sz="1200" b="1" dirty="0" smtClean="0"/>
          </a:p>
          <a:p>
            <a:pPr marL="342900" indent="-342900">
              <a:buFont typeface="+mj-lt"/>
              <a:buAutoNum type="arabicPeriod"/>
              <a:defRPr/>
            </a:pPr>
            <a:endParaRPr lang="hu-HU" sz="1400" b="1" dirty="0" smtClean="0"/>
          </a:p>
        </p:txBody>
      </p:sp>
      <p:sp>
        <p:nvSpPr>
          <p:cNvPr id="12" name="Téglalap 11"/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530600" y="6121400"/>
            <a:ext cx="2581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TRENECON COWI – UTIBER Konzorcium</a:t>
            </a:r>
          </a:p>
        </p:txBody>
      </p:sp>
      <p:pic>
        <p:nvPicPr>
          <p:cNvPr id="29707" name="Kép 5" descr="Leírás: dokumentum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6119813"/>
            <a:ext cx="7985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8034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2"/>
          <p:cNvSpPr>
            <a:spLocks noGrp="1"/>
          </p:cNvSpPr>
          <p:nvPr>
            <p:ph type="title"/>
          </p:nvPr>
        </p:nvSpPr>
        <p:spPr>
          <a:xfrm>
            <a:off x="419100" y="612775"/>
            <a:ext cx="8305800" cy="417513"/>
          </a:xfrm>
        </p:spPr>
        <p:txBody>
          <a:bodyPr/>
          <a:lstStyle/>
          <a:p>
            <a:r>
              <a:rPr lang="hu-HU" altLang="hu-HU" b="1" dirty="0" smtClean="0"/>
              <a:t>Kik vagyunk?</a:t>
            </a:r>
            <a:endParaRPr lang="hu-HU" altLang="hu-HU" dirty="0" smtClean="0"/>
          </a:p>
        </p:txBody>
      </p:sp>
      <p:sp>
        <p:nvSpPr>
          <p:cNvPr id="28676" name="Date Placeholder 4"/>
          <p:cNvSpPr>
            <a:spLocks noGrp="1"/>
          </p:cNvSpPr>
          <p:nvPr>
            <p:ph type="dt" sz="quarter" idx="2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A6ACC3B-3CC0-4109-9C92-691DB295C75A}" type="datetime4">
              <a:rPr lang="en-US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July 14, 2014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TRENECON </a:t>
            </a:r>
            <a:r>
              <a:rPr lang="da-DK"/>
              <a:t>COWI POWERPOINT PRESENTATION</a:t>
            </a:r>
          </a:p>
        </p:txBody>
      </p:sp>
      <p:sp>
        <p:nvSpPr>
          <p:cNvPr id="28678" name="Slide Number Placeholder 6"/>
          <p:cNvSpPr>
            <a:spLocks noGrp="1"/>
          </p:cNvSpPr>
          <p:nvPr>
            <p:ph type="sldNum" sz="quarter" idx="2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FCA6C1F-5CD4-40CE-AFB6-D5969CEE2B87}" type="slidenum">
              <a:rPr lang="da-DK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3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8679" name="Tartalom helye 12"/>
          <p:cNvSpPr>
            <a:spLocks noGrp="1"/>
          </p:cNvSpPr>
          <p:nvPr>
            <p:ph sz="quarter" idx="15"/>
          </p:nvPr>
        </p:nvSpPr>
        <p:spPr>
          <a:xfrm>
            <a:off x="419100" y="1154113"/>
            <a:ext cx="8305800" cy="39973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hu-HU" sz="1400" b="1" dirty="0" smtClean="0"/>
              <a:t>TRENECON COWI Kft. – konzorciumvezető</a:t>
            </a:r>
          </a:p>
          <a:p>
            <a:pPr marL="0" indent="0">
              <a:buNone/>
            </a:pPr>
            <a:r>
              <a:rPr lang="hu-HU" sz="1400" b="1" dirty="0"/>
              <a:t>Közlekedésfejleszté</a:t>
            </a:r>
            <a:r>
              <a:rPr lang="hu-HU" sz="1400" dirty="0"/>
              <a:t>si feladatok előkészítése, </a:t>
            </a:r>
            <a:r>
              <a:rPr lang="hu-HU" sz="1400" b="1" dirty="0"/>
              <a:t>tervezése</a:t>
            </a:r>
            <a:r>
              <a:rPr lang="hu-HU" sz="1400" dirty="0"/>
              <a:t> és megvalósításának támogatása,</a:t>
            </a:r>
            <a:br>
              <a:rPr lang="hu-HU" sz="1400" dirty="0"/>
            </a:br>
            <a:r>
              <a:rPr lang="hu-HU" sz="1400" b="1" dirty="0"/>
              <a:t>Közgazdaság</a:t>
            </a:r>
            <a:r>
              <a:rPr lang="hu-HU" sz="1400" dirty="0"/>
              <a:t>i elemzések és módszertani dokumentumok készítése,</a:t>
            </a:r>
            <a:br>
              <a:rPr lang="hu-HU" sz="1400" dirty="0"/>
            </a:br>
            <a:r>
              <a:rPr lang="hu-HU" sz="1400" b="1" dirty="0"/>
              <a:t>Környezetvédelmi fejlesztések</a:t>
            </a:r>
            <a:r>
              <a:rPr lang="hu-HU" sz="1400" dirty="0"/>
              <a:t>hez kapcsolódó előkészítő elemzések, projektek megvalósításának támogatása,</a:t>
            </a:r>
            <a:br>
              <a:rPr lang="hu-HU" sz="1400" dirty="0"/>
            </a:br>
            <a:r>
              <a:rPr lang="hu-HU" sz="1400" b="1" dirty="0"/>
              <a:t>Területfejlesztési projektek </a:t>
            </a:r>
            <a:r>
              <a:rPr lang="hu-HU" sz="1400" dirty="0"/>
              <a:t>és programok előkészítése és megvalósítása.</a:t>
            </a:r>
          </a:p>
          <a:p>
            <a:pPr marL="0" indent="0">
              <a:buNone/>
            </a:pPr>
            <a:r>
              <a:rPr lang="hu-HU" sz="1400" dirty="0"/>
              <a:t/>
            </a:r>
            <a:br>
              <a:rPr lang="hu-HU" sz="1400" dirty="0"/>
            </a:br>
            <a:r>
              <a:rPr lang="hu-HU" sz="1400" dirty="0"/>
              <a:t>Tevékenységi területeink a fejlesztések előkészítésétől a megvalósításig szorosan összefüggnek, ezért nagy előnynek érezzük, hogy a különböző szempontok figyelembevételéhez "házon belül" áll rendelkezésünkre megfelelő szakértelem és tapasztalat. Emiatt könnyen, ugyanakkor körültekintőbben tudjuk valamennyi - a projektek megalapozottságát és hosszú távú fenntarthatóságát szolgáló - szempontot figyelembe venni</a:t>
            </a:r>
            <a:r>
              <a:rPr lang="hu-HU" sz="1400" dirty="0" smtClean="0"/>
              <a:t>.</a:t>
            </a:r>
          </a:p>
          <a:p>
            <a:pPr marL="0" indent="0">
              <a:buNone/>
            </a:pPr>
            <a:endParaRPr lang="hu-HU" sz="1400" dirty="0" smtClean="0"/>
          </a:p>
          <a:p>
            <a:pPr marL="0" indent="0">
              <a:buNone/>
              <a:defRPr/>
            </a:pPr>
            <a:r>
              <a:rPr lang="hu-HU" sz="1400" b="1" dirty="0" smtClean="0"/>
              <a:t>UTIBER Kft. – konzorciumi partner</a:t>
            </a:r>
          </a:p>
          <a:p>
            <a:pPr marL="0" indent="0">
              <a:buNone/>
              <a:defRPr/>
            </a:pPr>
            <a:r>
              <a:rPr lang="hu-HU" sz="1400" dirty="0"/>
              <a:t>Az UTIBER Közúti Beruházó Kft. (UTIBER Kft.) az 1971. év január 1-én alapított Közúti Beruházó Vállalat utódja. A cég közel 40 éves </a:t>
            </a:r>
            <a:r>
              <a:rPr lang="hu-HU" sz="1400" b="1" dirty="0"/>
              <a:t>mérnöki tevékenység</a:t>
            </a:r>
            <a:r>
              <a:rPr lang="hu-HU" sz="1400" dirty="0"/>
              <a:t>e során jelentősen hozzájárult a magyarországi </a:t>
            </a:r>
            <a:r>
              <a:rPr lang="hu-HU" sz="1400" b="1" dirty="0"/>
              <a:t>közlekedési infrastruktúra fejlesztés</a:t>
            </a:r>
            <a:r>
              <a:rPr lang="hu-HU" sz="1400" dirty="0"/>
              <a:t>éhez. A cég ma 100 %-ban hazai jogi és magánszemélyek tulajdonában van. Privatizálása óta fokozatosan fejlődött, alkalmazotti létszáma jelenleg mintegy 130 fő. </a:t>
            </a:r>
            <a:endParaRPr lang="hu-HU" sz="1400" dirty="0" smtClean="0"/>
          </a:p>
          <a:p>
            <a:pPr>
              <a:buClr>
                <a:srgbClr val="95C11F"/>
              </a:buClr>
              <a:defRPr/>
            </a:pPr>
            <a:endParaRPr lang="hu-HU" sz="1400" dirty="0" smtClean="0"/>
          </a:p>
        </p:txBody>
      </p:sp>
      <p:sp>
        <p:nvSpPr>
          <p:cNvPr id="12" name="Téglalap 11"/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530600" y="6121400"/>
            <a:ext cx="2581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TRENECON COWI – UTIBER Konzorcium</a:t>
            </a:r>
          </a:p>
        </p:txBody>
      </p:sp>
      <p:pic>
        <p:nvPicPr>
          <p:cNvPr id="28683" name="Kép 5" descr="Leírás: dokumentum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6119813"/>
            <a:ext cx="7985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3"/>
          <p:cNvSpPr txBox="1">
            <a:spLocks/>
          </p:cNvSpPr>
          <p:nvPr/>
        </p:nvSpPr>
        <p:spPr bwMode="auto">
          <a:xfrm>
            <a:off x="419100" y="311150"/>
            <a:ext cx="8305800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  <a:normAutofit fontScale="47500" lnSpcReduction="20000"/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95C11F"/>
              </a:buClr>
              <a:buFont typeface="Verdana" pitchFamily="34" charset="0"/>
              <a:buNone/>
              <a:defRPr sz="1000" kern="1200" cap="none" baseline="0">
                <a:solidFill>
                  <a:schemeClr val="tx1"/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1pPr>
            <a:lvl2pPr marL="622300" indent="-26193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95C11F"/>
              </a:buClr>
              <a:buFont typeface="Verdana" pitchFamily="34" charset="0"/>
              <a:buChar char="›"/>
              <a:defRPr sz="1400" kern="1200">
                <a:solidFill>
                  <a:schemeClr val="tx1"/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2pPr>
            <a:lvl3pPr marL="982663" indent="-263525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95C11F"/>
              </a:buClr>
              <a:buFont typeface="Verdana" pitchFamily="34" charset="0"/>
              <a:buChar char="›"/>
              <a:defRPr sz="1200" kern="1200">
                <a:solidFill>
                  <a:schemeClr val="tx1"/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3pPr>
            <a:lvl4pPr marL="1254125" indent="-174625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95C11F"/>
              </a:buClr>
              <a:buFont typeface="Verdana" pitchFamily="34" charset="0"/>
              <a:buChar char="›"/>
              <a:defRPr sz="1100" kern="1200">
                <a:solidFill>
                  <a:schemeClr val="tx1"/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4pPr>
            <a:lvl5pPr marL="1614488" indent="-174625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95C11F"/>
              </a:buClr>
              <a:buFont typeface="Verdana" pitchFamily="34" charset="0"/>
              <a:buChar char="›"/>
              <a:defRPr sz="1100" kern="1200">
                <a:solidFill>
                  <a:schemeClr val="tx1"/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Verdana" pitchFamily="34" charset="0"/>
              <a:buNone/>
              <a:defRPr/>
            </a:pPr>
            <a:r>
              <a:rPr lang="hu-HU" sz="1900" b="1" dirty="0" smtClean="0"/>
              <a:t>1-es villamos Kelenföld vasútállomásig történő meghosszabbítása </a:t>
            </a:r>
            <a:r>
              <a:rPr lang="hu-HU" sz="1900" dirty="0" smtClean="0"/>
              <a:t>(BVM866)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2"/>
          <p:cNvSpPr>
            <a:spLocks noGrp="1"/>
          </p:cNvSpPr>
          <p:nvPr>
            <p:ph type="title"/>
          </p:nvPr>
        </p:nvSpPr>
        <p:spPr>
          <a:xfrm>
            <a:off x="419100" y="612775"/>
            <a:ext cx="8305800" cy="417513"/>
          </a:xfrm>
        </p:spPr>
        <p:txBody>
          <a:bodyPr/>
          <a:lstStyle/>
          <a:p>
            <a:r>
              <a:rPr lang="hu-HU" altLang="hu-HU" b="1" dirty="0" smtClean="0"/>
              <a:t>Kik vagyunk?</a:t>
            </a:r>
            <a:endParaRPr lang="hu-HU" altLang="hu-HU" dirty="0" smtClean="0"/>
          </a:p>
        </p:txBody>
      </p:sp>
      <p:sp>
        <p:nvSpPr>
          <p:cNvPr id="28676" name="Date Placeholder 4"/>
          <p:cNvSpPr>
            <a:spLocks noGrp="1"/>
          </p:cNvSpPr>
          <p:nvPr>
            <p:ph type="dt" sz="quarter" idx="2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A6ACC3B-3CC0-4109-9C92-691DB295C75A}" type="datetime4">
              <a:rPr lang="en-US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July 14, 2014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TRENECON </a:t>
            </a:r>
            <a:r>
              <a:rPr lang="da-DK"/>
              <a:t>COWI POWERPOINT PRESENTATION</a:t>
            </a:r>
          </a:p>
        </p:txBody>
      </p:sp>
      <p:sp>
        <p:nvSpPr>
          <p:cNvPr id="28678" name="Slide Number Placeholder 6"/>
          <p:cNvSpPr>
            <a:spLocks noGrp="1"/>
          </p:cNvSpPr>
          <p:nvPr>
            <p:ph type="sldNum" sz="quarter" idx="2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FCA6C1F-5CD4-40CE-AFB6-D5969CEE2B87}" type="slidenum">
              <a:rPr lang="da-DK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4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8679" name="Tartalom helye 12"/>
          <p:cNvSpPr>
            <a:spLocks noGrp="1"/>
          </p:cNvSpPr>
          <p:nvPr>
            <p:ph sz="quarter" idx="15"/>
          </p:nvPr>
        </p:nvSpPr>
        <p:spPr>
          <a:xfrm>
            <a:off x="419100" y="1154113"/>
            <a:ext cx="8305800" cy="39973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hu-HU" sz="1400" b="1" dirty="0" smtClean="0"/>
              <a:t>Partnerek:</a:t>
            </a:r>
          </a:p>
          <a:p>
            <a:pPr marL="0" indent="0">
              <a:buNone/>
              <a:defRPr/>
            </a:pPr>
            <a:endParaRPr lang="hu-HU" sz="1400" b="1" dirty="0"/>
          </a:p>
          <a:p>
            <a:pPr marL="0" indent="0">
              <a:buNone/>
              <a:defRPr/>
            </a:pPr>
            <a:r>
              <a:rPr lang="hu-HU" sz="1400" b="1" dirty="0" smtClean="0"/>
              <a:t>CÉH </a:t>
            </a:r>
            <a:r>
              <a:rPr lang="hu-HU" sz="1400" b="1" dirty="0"/>
              <a:t>Zrt.</a:t>
            </a:r>
          </a:p>
          <a:p>
            <a:pPr marL="0" indent="0">
              <a:buNone/>
            </a:pPr>
            <a:r>
              <a:rPr lang="hu-HU" sz="1400" b="1" dirty="0"/>
              <a:t>VIBROCOMP KFT.</a:t>
            </a:r>
          </a:p>
          <a:p>
            <a:pPr marL="0" indent="0">
              <a:buNone/>
            </a:pPr>
            <a:r>
              <a:rPr lang="hu-HU" sz="1400" b="1" dirty="0" smtClean="0"/>
              <a:t>EVITESZ </a:t>
            </a:r>
            <a:r>
              <a:rPr lang="hu-HU" sz="1400" b="1" dirty="0" smtClean="0"/>
              <a:t>KFT.</a:t>
            </a:r>
          </a:p>
          <a:p>
            <a:pPr marL="0" indent="0">
              <a:buNone/>
            </a:pPr>
            <a:r>
              <a:rPr lang="hu-HU" sz="1400" b="1" dirty="0" smtClean="0"/>
              <a:t>MTKM KFT.  (Műszerautomatika Kft.)</a:t>
            </a:r>
          </a:p>
          <a:p>
            <a:pPr marL="0" indent="0">
              <a:buNone/>
            </a:pPr>
            <a:endParaRPr lang="hu-HU" sz="1400" b="1" dirty="0"/>
          </a:p>
          <a:p>
            <a:pPr marL="0" indent="0">
              <a:buNone/>
            </a:pPr>
            <a:r>
              <a:rPr lang="hu-HU" sz="1400" b="1" dirty="0" smtClean="0"/>
              <a:t>Multi Kft.</a:t>
            </a:r>
          </a:p>
          <a:p>
            <a:pPr marL="0" indent="0">
              <a:buNone/>
            </a:pPr>
            <a:r>
              <a:rPr lang="hu-HU" sz="1400" b="1" dirty="0" err="1" smtClean="0"/>
              <a:t>Tetracom</a:t>
            </a:r>
            <a:r>
              <a:rPr lang="hu-HU" sz="1400" b="1" dirty="0" smtClean="0"/>
              <a:t> Kft.</a:t>
            </a:r>
          </a:p>
          <a:p>
            <a:pPr marL="0" indent="0">
              <a:buNone/>
            </a:pPr>
            <a:r>
              <a:rPr lang="hu-HU" sz="1400" b="1" dirty="0" smtClean="0"/>
              <a:t>és további közműtervezők</a:t>
            </a:r>
            <a:endParaRPr lang="hu-HU" sz="1400" b="1" dirty="0"/>
          </a:p>
          <a:p>
            <a:pPr>
              <a:buClr>
                <a:srgbClr val="95C11F"/>
              </a:buClr>
              <a:defRPr/>
            </a:pPr>
            <a:endParaRPr lang="hu-HU" sz="1400" dirty="0" smtClean="0"/>
          </a:p>
        </p:txBody>
      </p:sp>
      <p:sp>
        <p:nvSpPr>
          <p:cNvPr id="12" name="Téglalap 11"/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530600" y="6121400"/>
            <a:ext cx="2581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TRENECON COWI – UTIBER Konzorcium</a:t>
            </a:r>
          </a:p>
        </p:txBody>
      </p:sp>
      <p:pic>
        <p:nvPicPr>
          <p:cNvPr id="28683" name="Kép 5" descr="Leírás: dokumentum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6119813"/>
            <a:ext cx="7985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3"/>
          <p:cNvSpPr txBox="1">
            <a:spLocks/>
          </p:cNvSpPr>
          <p:nvPr/>
        </p:nvSpPr>
        <p:spPr bwMode="auto">
          <a:xfrm>
            <a:off x="419100" y="311150"/>
            <a:ext cx="8305800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  <a:normAutofit fontScale="47500" lnSpcReduction="20000"/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95C11F"/>
              </a:buClr>
              <a:buFont typeface="Verdana" pitchFamily="34" charset="0"/>
              <a:buNone/>
              <a:defRPr sz="1000" kern="1200" cap="none" baseline="0">
                <a:solidFill>
                  <a:schemeClr val="tx1"/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1pPr>
            <a:lvl2pPr marL="622300" indent="-26193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95C11F"/>
              </a:buClr>
              <a:buFont typeface="Verdana" pitchFamily="34" charset="0"/>
              <a:buChar char="›"/>
              <a:defRPr sz="1400" kern="1200">
                <a:solidFill>
                  <a:schemeClr val="tx1"/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2pPr>
            <a:lvl3pPr marL="982663" indent="-263525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95C11F"/>
              </a:buClr>
              <a:buFont typeface="Verdana" pitchFamily="34" charset="0"/>
              <a:buChar char="›"/>
              <a:defRPr sz="1200" kern="1200">
                <a:solidFill>
                  <a:schemeClr val="tx1"/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3pPr>
            <a:lvl4pPr marL="1254125" indent="-174625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95C11F"/>
              </a:buClr>
              <a:buFont typeface="Verdana" pitchFamily="34" charset="0"/>
              <a:buChar char="›"/>
              <a:defRPr sz="1100" kern="1200">
                <a:solidFill>
                  <a:schemeClr val="tx1"/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4pPr>
            <a:lvl5pPr marL="1614488" indent="-174625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95C11F"/>
              </a:buClr>
              <a:buFont typeface="Verdana" pitchFamily="34" charset="0"/>
              <a:buChar char="›"/>
              <a:defRPr sz="1100" kern="1200">
                <a:solidFill>
                  <a:schemeClr val="tx1"/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Verdana" pitchFamily="34" charset="0"/>
              <a:buNone/>
              <a:defRPr/>
            </a:pPr>
            <a:r>
              <a:rPr lang="hu-HU" sz="1900" b="1" dirty="0" smtClean="0"/>
              <a:t>1-es villamos Kelenföld vasútállomásig történő meghosszabbítása </a:t>
            </a:r>
            <a:r>
              <a:rPr lang="hu-HU" sz="1900" dirty="0" smtClean="0"/>
              <a:t>(BVM866)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10628791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>
          <a:xfrm>
            <a:off x="419100" y="612775"/>
            <a:ext cx="8305800" cy="417513"/>
          </a:xfrm>
        </p:spPr>
        <p:txBody>
          <a:bodyPr/>
          <a:lstStyle/>
          <a:p>
            <a:r>
              <a:rPr lang="hu-HU" altLang="hu-HU" b="1" dirty="0" smtClean="0"/>
              <a:t>Tervezési feladat</a:t>
            </a:r>
          </a:p>
        </p:txBody>
      </p:sp>
      <p:sp>
        <p:nvSpPr>
          <p:cNvPr id="23555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419100" y="311150"/>
            <a:ext cx="8305800" cy="201613"/>
          </a:xfrm>
        </p:spPr>
        <p:txBody>
          <a:bodyPr>
            <a:normAutofit fontScale="47500" lnSpcReduction="20000"/>
          </a:bodyPr>
          <a:lstStyle/>
          <a:p>
            <a:pPr marL="0" lvl="1" indent="0">
              <a:buNone/>
              <a:defRPr/>
            </a:pPr>
            <a:r>
              <a:rPr lang="hu-HU" sz="1900" b="1" dirty="0"/>
              <a:t>1-es villamos Kelenföld vasútállomásig történő </a:t>
            </a:r>
            <a:r>
              <a:rPr lang="hu-HU" sz="1900" b="1" dirty="0" smtClean="0"/>
              <a:t>meghosszabbítása </a:t>
            </a:r>
            <a:r>
              <a:rPr lang="hu-HU" sz="1900" dirty="0" smtClean="0"/>
              <a:t>(BVM866)</a:t>
            </a:r>
            <a:r>
              <a:rPr lang="hu-HU" dirty="0"/>
              <a:t/>
            </a:r>
            <a:br>
              <a:rPr lang="hu-HU" dirty="0"/>
            </a:br>
            <a:endParaRPr lang="hu-HU" dirty="0" smtClean="0"/>
          </a:p>
        </p:txBody>
      </p:sp>
      <p:sp>
        <p:nvSpPr>
          <p:cNvPr id="29700" name="Date Placeholder 4"/>
          <p:cNvSpPr>
            <a:spLocks noGrp="1"/>
          </p:cNvSpPr>
          <p:nvPr>
            <p:ph type="dt" sz="quarter" idx="2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321222F-E3E3-429C-AC57-6E379675A7E3}" type="datetime4">
              <a:rPr lang="en-US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July 14, 2014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TRENECON </a:t>
            </a:r>
            <a:r>
              <a:rPr lang="da-DK"/>
              <a:t>COWI POWERPOINT PRESENTATION</a:t>
            </a:r>
          </a:p>
        </p:txBody>
      </p:sp>
      <p:sp>
        <p:nvSpPr>
          <p:cNvPr id="29702" name="Slide Number Placeholder 6"/>
          <p:cNvSpPr>
            <a:spLocks noGrp="1"/>
          </p:cNvSpPr>
          <p:nvPr>
            <p:ph type="sldNum" sz="quarter" idx="2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70B39AB-C331-4D2A-92A1-18AA1374BF81}" type="slidenum">
              <a:rPr lang="da-DK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5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8679" name="Tartalom helye 12"/>
          <p:cNvSpPr>
            <a:spLocks noGrp="1"/>
          </p:cNvSpPr>
          <p:nvPr>
            <p:ph sz="quarter" idx="15"/>
          </p:nvPr>
        </p:nvSpPr>
        <p:spPr>
          <a:xfrm>
            <a:off x="419100" y="1014413"/>
            <a:ext cx="8305800" cy="47926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hu-HU" sz="2500" b="1" dirty="0" smtClean="0">
                <a:solidFill>
                  <a:srgbClr val="95C11F"/>
                </a:solidFill>
                <a:latin typeface="Arial Narrow" pitchFamily="34" charset="0"/>
                <a:cs typeface="Verdana" pitchFamily="34" charset="0"/>
              </a:rPr>
              <a:t>Jelen </a:t>
            </a:r>
            <a:r>
              <a:rPr lang="hu-HU" sz="2500" b="1" dirty="0">
                <a:solidFill>
                  <a:srgbClr val="95C11F"/>
                </a:solidFill>
                <a:latin typeface="Arial Narrow" pitchFamily="34" charset="0"/>
                <a:cs typeface="Verdana" pitchFamily="34" charset="0"/>
              </a:rPr>
              <a:t>közbeszerzési eljárás keretében elvégzendő feladatok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hu-HU" sz="1200" b="1" dirty="0" smtClean="0"/>
              <a:t>Előzetes megvalósíthatósági tanulmány készítése 13 villamos és számos trolibuszvonal fejlesztésére</a:t>
            </a:r>
          </a:p>
          <a:p>
            <a:pPr marL="357187" lvl="1" indent="0">
              <a:buNone/>
              <a:defRPr/>
            </a:pPr>
            <a:r>
              <a:rPr lang="hu-HU" sz="1100" dirty="0"/>
              <a:t>folyamatos egyeztetés a civil szervezetekkel, kerületekkel </a:t>
            </a:r>
            <a:r>
              <a:rPr lang="hu-HU" sz="1100" dirty="0" smtClean="0"/>
              <a:t>(Balázs Mór bizottság)</a:t>
            </a:r>
            <a:endParaRPr lang="hu-HU" sz="11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hu-HU" sz="1200" b="1" dirty="0"/>
              <a:t>Átfogó megvalósíthatósági tanulmány készítése Budapest kötöttpályás hálózatának 2013 – 2020 között tervezett fejlesztéséire vonatkozóan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hu-HU" sz="1200" b="1" dirty="0" smtClean="0"/>
              <a:t>1-es villamos Kelenföldig történő meghosszabbításának tervezése Fehérvári út és Etele tér között az Etele úton</a:t>
            </a:r>
          </a:p>
          <a:p>
            <a:pPr marL="358775" lvl="1" indent="0">
              <a:buNone/>
              <a:defRPr/>
            </a:pPr>
            <a:r>
              <a:rPr lang="hu-HU" sz="1100" dirty="0" smtClean="0"/>
              <a:t>Ezen belül:</a:t>
            </a:r>
          </a:p>
          <a:p>
            <a:pPr marL="587375" lvl="1" indent="-228600">
              <a:defRPr/>
            </a:pPr>
            <a:r>
              <a:rPr lang="hu-HU" sz="1100" dirty="0" smtClean="0"/>
              <a:t>Egyesített engedélyezési</a:t>
            </a:r>
          </a:p>
          <a:p>
            <a:pPr marL="358775" lvl="1" indent="0">
              <a:buNone/>
              <a:defRPr/>
            </a:pPr>
            <a:r>
              <a:rPr lang="hu-HU" sz="1100" dirty="0" smtClean="0"/>
              <a:t> és kiviteli terv</a:t>
            </a:r>
          </a:p>
          <a:p>
            <a:pPr marL="587375" lvl="1" indent="-228600">
              <a:defRPr/>
            </a:pPr>
            <a:r>
              <a:rPr lang="hu-HU" sz="1100" dirty="0" smtClean="0"/>
              <a:t>Részletes</a:t>
            </a:r>
          </a:p>
          <a:p>
            <a:pPr marL="358775" lvl="1" indent="0">
              <a:buNone/>
              <a:defRPr/>
            </a:pPr>
            <a:r>
              <a:rPr lang="hu-HU" sz="1100" dirty="0" smtClean="0"/>
              <a:t> megvalósíthatósági tanulmány</a:t>
            </a:r>
          </a:p>
          <a:p>
            <a:pPr marL="587375" lvl="1" indent="-228600">
              <a:defRPr/>
            </a:pPr>
            <a:r>
              <a:rPr lang="hu-HU" sz="1100" dirty="0" smtClean="0"/>
              <a:t>Engedélyezek beszerzése</a:t>
            </a:r>
            <a:endParaRPr lang="hu-HU" sz="1100" dirty="0"/>
          </a:p>
          <a:p>
            <a:pPr marL="228600" indent="-228600">
              <a:buAutoNum type="arabicPeriod"/>
              <a:defRPr/>
            </a:pPr>
            <a:endParaRPr lang="hu-HU" sz="1200" b="1" dirty="0" smtClean="0"/>
          </a:p>
          <a:p>
            <a:pPr marL="342900" indent="-342900">
              <a:buFont typeface="+mj-lt"/>
              <a:buAutoNum type="arabicPeriod"/>
              <a:defRPr/>
            </a:pPr>
            <a:endParaRPr lang="hu-HU" sz="1400" b="1" dirty="0" smtClean="0"/>
          </a:p>
        </p:txBody>
      </p:sp>
      <p:sp>
        <p:nvSpPr>
          <p:cNvPr id="12" name="Téglalap 11"/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530600" y="6121400"/>
            <a:ext cx="2581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TRENECON COWI – UTIBER Konzorcium</a:t>
            </a:r>
          </a:p>
        </p:txBody>
      </p:sp>
      <p:pic>
        <p:nvPicPr>
          <p:cNvPr id="29707" name="Kép 5" descr="Leírás: dokumentum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6119813"/>
            <a:ext cx="7985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S:\Projects\Transport\BVM866_Fovarosi villamoshalozat\maps\Hálózat_II_ep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0" y="2611398"/>
            <a:ext cx="6013449" cy="424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:\Projects\Transport\BVM866_Fovarosi villamoshalozat\maps\Hálózat_II_ep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4" t="50885" r="56281" b="19247"/>
          <a:stretch/>
        </p:blipFill>
        <p:spPr bwMode="auto">
          <a:xfrm>
            <a:off x="717550" y="4401014"/>
            <a:ext cx="1838518" cy="18108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6578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>
          <a:xfrm>
            <a:off x="419100" y="612775"/>
            <a:ext cx="8305800" cy="417513"/>
          </a:xfrm>
        </p:spPr>
        <p:txBody>
          <a:bodyPr/>
          <a:lstStyle/>
          <a:p>
            <a:r>
              <a:rPr lang="hu-HU" altLang="hu-HU" b="1" dirty="0" smtClean="0"/>
              <a:t>Előzmények</a:t>
            </a:r>
          </a:p>
        </p:txBody>
      </p:sp>
      <p:sp>
        <p:nvSpPr>
          <p:cNvPr id="23555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419100" y="311150"/>
            <a:ext cx="8305800" cy="201613"/>
          </a:xfrm>
        </p:spPr>
        <p:txBody>
          <a:bodyPr>
            <a:normAutofit fontScale="47500" lnSpcReduction="20000"/>
          </a:bodyPr>
          <a:lstStyle/>
          <a:p>
            <a:pPr marL="0" lvl="1" indent="0">
              <a:buNone/>
              <a:defRPr/>
            </a:pPr>
            <a:r>
              <a:rPr lang="hu-HU" sz="1900" b="1" dirty="0"/>
              <a:t>1-es villamos Kelenföld vasútállomásig történő </a:t>
            </a:r>
            <a:r>
              <a:rPr lang="hu-HU" sz="1900" b="1" dirty="0" smtClean="0"/>
              <a:t>meghosszabbítása </a:t>
            </a:r>
            <a:r>
              <a:rPr lang="hu-HU" sz="1900" dirty="0" smtClean="0"/>
              <a:t>(BVM866)</a:t>
            </a:r>
            <a:r>
              <a:rPr lang="hu-HU" dirty="0"/>
              <a:t/>
            </a:r>
            <a:br>
              <a:rPr lang="hu-HU" dirty="0"/>
            </a:br>
            <a:endParaRPr lang="hu-HU" dirty="0" smtClean="0"/>
          </a:p>
        </p:txBody>
      </p:sp>
      <p:sp>
        <p:nvSpPr>
          <p:cNvPr id="29700" name="Date Placeholder 4"/>
          <p:cNvSpPr>
            <a:spLocks noGrp="1"/>
          </p:cNvSpPr>
          <p:nvPr>
            <p:ph type="dt" sz="quarter" idx="2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321222F-E3E3-429C-AC57-6E379675A7E3}" type="datetime4">
              <a:rPr lang="en-US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July 14, 2014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TRENECON </a:t>
            </a:r>
            <a:r>
              <a:rPr lang="da-DK"/>
              <a:t>COWI POWERPOINT PRESENTATION</a:t>
            </a:r>
          </a:p>
        </p:txBody>
      </p:sp>
      <p:sp>
        <p:nvSpPr>
          <p:cNvPr id="29702" name="Slide Number Placeholder 6"/>
          <p:cNvSpPr>
            <a:spLocks noGrp="1"/>
          </p:cNvSpPr>
          <p:nvPr>
            <p:ph type="sldNum" sz="quarter" idx="2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70B39AB-C331-4D2A-92A1-18AA1374BF81}" type="slidenum">
              <a:rPr lang="da-DK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6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8679" name="Tartalom helye 12"/>
          <p:cNvSpPr>
            <a:spLocks noGrp="1"/>
          </p:cNvSpPr>
          <p:nvPr>
            <p:ph sz="quarter" idx="15"/>
          </p:nvPr>
        </p:nvSpPr>
        <p:spPr>
          <a:xfrm>
            <a:off x="419100" y="1014413"/>
            <a:ext cx="8305800" cy="4792662"/>
          </a:xfrm>
        </p:spPr>
        <p:txBody>
          <a:bodyPr/>
          <a:lstStyle/>
          <a:p>
            <a:pPr marL="342900" indent="-342900">
              <a:buFont typeface="Verdana" pitchFamily="34" charset="0"/>
              <a:buAutoNum type="arabicPeriod"/>
              <a:defRPr/>
            </a:pPr>
            <a:r>
              <a:rPr lang="hu-HU" sz="1400" dirty="0" smtClean="0"/>
              <a:t>1-es villamos meghosszabbításának I. üteme - Rákóczi híd és Fehérvári út között</a:t>
            </a:r>
          </a:p>
          <a:p>
            <a:pPr marL="701675" lvl="1" indent="-342900">
              <a:defRPr/>
            </a:pPr>
            <a:r>
              <a:rPr lang="hu-HU" sz="1200" dirty="0" smtClean="0"/>
              <a:t>Részletes megvalósíthatósági tanulmány</a:t>
            </a:r>
          </a:p>
          <a:p>
            <a:pPr marL="701675" lvl="1" indent="-342900">
              <a:defRPr/>
            </a:pPr>
            <a:r>
              <a:rPr lang="hu-HU" sz="1200" dirty="0" smtClean="0"/>
              <a:t>Engedélyezési terv</a:t>
            </a:r>
          </a:p>
          <a:p>
            <a:pPr marL="701675" lvl="1" indent="-342900">
              <a:defRPr/>
            </a:pPr>
            <a:r>
              <a:rPr lang="hu-HU" sz="1200" dirty="0" smtClean="0"/>
              <a:t>Kiviteli terv</a:t>
            </a:r>
          </a:p>
          <a:p>
            <a:pPr marL="701675" lvl="1" indent="-342900">
              <a:defRPr/>
            </a:pPr>
            <a:r>
              <a:rPr lang="hu-HU" sz="1200" b="1" dirty="0" smtClean="0"/>
              <a:t>Kivitelezés elindult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hu-HU" sz="1400" dirty="0"/>
              <a:t>A fejlesztés a </a:t>
            </a:r>
            <a:r>
              <a:rPr lang="hu-HU" sz="1400" b="1" dirty="0"/>
              <a:t>BKRFT megvalósításra javasolt projektlistáján első helyen szerepel</a:t>
            </a:r>
            <a:r>
              <a:rPr lang="hu-HU" sz="1400" dirty="0"/>
              <a:t>, valamint az 1-es villamos meghosszabbításának I. üteme során </a:t>
            </a:r>
            <a:r>
              <a:rPr lang="hu-HU" sz="1400" b="1" dirty="0"/>
              <a:t>kötelezettséget vállaltunk </a:t>
            </a:r>
            <a:r>
              <a:rPr lang="hu-HU" sz="1400" dirty="0"/>
              <a:t>a vonal későbbi Etele térig történő meghosszabbítására</a:t>
            </a:r>
            <a:r>
              <a:rPr lang="hu-HU" sz="1400" b="1" dirty="0"/>
              <a:t>. </a:t>
            </a:r>
            <a:endParaRPr lang="hu-HU" sz="1200" dirty="0"/>
          </a:p>
          <a:p>
            <a:pPr marL="228600" indent="-228600">
              <a:buAutoNum type="arabicPeriod"/>
              <a:defRPr/>
            </a:pPr>
            <a:endParaRPr lang="hu-HU" sz="1200" b="1" dirty="0" smtClean="0"/>
          </a:p>
          <a:p>
            <a:pPr marL="342900" indent="-342900">
              <a:buFont typeface="+mj-lt"/>
              <a:buAutoNum type="arabicPeriod"/>
              <a:defRPr/>
            </a:pPr>
            <a:endParaRPr lang="hu-HU" sz="1400" b="1" dirty="0" smtClean="0"/>
          </a:p>
        </p:txBody>
      </p:sp>
      <p:sp>
        <p:nvSpPr>
          <p:cNvPr id="12" name="Téglalap 11"/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530600" y="6121400"/>
            <a:ext cx="2581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TRENECON COWI – UTIBER Konzorcium</a:t>
            </a:r>
          </a:p>
        </p:txBody>
      </p:sp>
      <p:pic>
        <p:nvPicPr>
          <p:cNvPr id="29707" name="Kép 5" descr="Leírás: dokumentum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6119813"/>
            <a:ext cx="7985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Tartalom helye 6"/>
          <p:cNvPicPr>
            <a:picLocks noChangeAspect="1"/>
          </p:cNvPicPr>
          <p:nvPr/>
        </p:nvPicPr>
        <p:blipFill rotWithShape="1">
          <a:blip r:embed="rId3" cstate="print"/>
          <a:srcRect l="3887" t="1970" r="3511" b="1807"/>
          <a:stretch/>
        </p:blipFill>
        <p:spPr bwMode="auto">
          <a:xfrm>
            <a:off x="3653971" y="2844800"/>
            <a:ext cx="549003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artalom helye 12"/>
          <p:cNvSpPr txBox="1">
            <a:spLocks/>
          </p:cNvSpPr>
          <p:nvPr/>
        </p:nvSpPr>
        <p:spPr bwMode="auto">
          <a:xfrm>
            <a:off x="419100" y="3096981"/>
            <a:ext cx="3111500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3"/>
              </a:buClr>
              <a:buFont typeface="Verdana" pitchFamily="34" charset="0"/>
              <a:buChar char="›"/>
              <a:defRPr sz="16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1pPr>
            <a:lvl2pPr marL="539750" indent="-18256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3"/>
              </a:buClr>
              <a:buFont typeface="Verdana" pitchFamily="34" charset="0"/>
              <a:buChar char="›"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2pPr>
            <a:lvl3pPr marL="896938" indent="-18256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3"/>
              </a:buClr>
              <a:buFont typeface="Verdana" pitchFamily="34" charset="0"/>
              <a:buChar char="›"/>
              <a:defRPr sz="12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3pPr>
            <a:lvl4pPr marL="1254125" indent="-174625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3"/>
              </a:buClr>
              <a:buFont typeface="Verdana" pitchFamily="34" charset="0"/>
              <a:buChar char="›"/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4pPr>
            <a:lvl5pPr marL="1611313" indent="-1714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3"/>
              </a:buClr>
              <a:buFont typeface="Verdana" pitchFamily="34" charset="0"/>
              <a:buChar char="›"/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 startAt="3"/>
              <a:defRPr/>
            </a:pPr>
            <a:r>
              <a:rPr lang="hu-HU" sz="1400" dirty="0" smtClean="0"/>
              <a:t>Etele téri építész tervpályázat </a:t>
            </a:r>
            <a:endParaRPr lang="hu-HU" sz="1400" dirty="0" smtClean="0"/>
          </a:p>
          <a:p>
            <a:pPr marL="342900" indent="-342900">
              <a:buFont typeface="+mj-lt"/>
              <a:buAutoNum type="arabicPeriod" startAt="3"/>
              <a:defRPr/>
            </a:pPr>
            <a:r>
              <a:rPr lang="hu-HU" sz="1400" dirty="0" smtClean="0"/>
              <a:t>Etele </a:t>
            </a:r>
            <a:r>
              <a:rPr lang="hu-HU" sz="1400" dirty="0" smtClean="0"/>
              <a:t>tér környezetének ütemezett fejlesztése</a:t>
            </a:r>
          </a:p>
          <a:p>
            <a:pPr marL="342900" indent="-342900">
              <a:buFont typeface="+mj-lt"/>
              <a:buAutoNum type="arabicPeriod" startAt="3"/>
              <a:defRPr/>
            </a:pPr>
            <a:endParaRPr lang="hu-HU" sz="1200" dirty="0" smtClean="0"/>
          </a:p>
          <a:p>
            <a:pPr marL="228600" indent="-228600">
              <a:buFont typeface="Verdana" pitchFamily="34" charset="0"/>
              <a:buAutoNum type="arabicPeriod" startAt="3"/>
              <a:defRPr/>
            </a:pPr>
            <a:endParaRPr lang="hu-HU" sz="1200" b="1" dirty="0" smtClean="0"/>
          </a:p>
          <a:p>
            <a:pPr marL="342900" indent="-342900">
              <a:buFont typeface="+mj-lt"/>
              <a:buAutoNum type="arabicPeriod" startAt="3"/>
              <a:defRPr/>
            </a:pPr>
            <a:endParaRPr lang="hu-HU" sz="1400" b="1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>
          <a:xfrm>
            <a:off x="419100" y="612775"/>
            <a:ext cx="8305800" cy="417513"/>
          </a:xfrm>
        </p:spPr>
        <p:txBody>
          <a:bodyPr/>
          <a:lstStyle/>
          <a:p>
            <a:r>
              <a:rPr lang="hu-HU" altLang="hu-HU" b="1" dirty="0" smtClean="0"/>
              <a:t>A fejlesztés általános céljai</a:t>
            </a:r>
          </a:p>
        </p:txBody>
      </p:sp>
      <p:sp>
        <p:nvSpPr>
          <p:cNvPr id="23555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419100" y="311150"/>
            <a:ext cx="8305800" cy="201613"/>
          </a:xfrm>
        </p:spPr>
        <p:txBody>
          <a:bodyPr>
            <a:normAutofit fontScale="47500" lnSpcReduction="20000"/>
          </a:bodyPr>
          <a:lstStyle/>
          <a:p>
            <a:pPr marL="0" lvl="1" indent="0">
              <a:buNone/>
              <a:defRPr/>
            </a:pPr>
            <a:r>
              <a:rPr lang="hu-HU" sz="1900" b="1" dirty="0"/>
              <a:t>1-es villamos Kelenföld vasútállomásig történő </a:t>
            </a:r>
            <a:r>
              <a:rPr lang="hu-HU" sz="1900" b="1" dirty="0" smtClean="0"/>
              <a:t>meghosszabbítása </a:t>
            </a:r>
            <a:r>
              <a:rPr lang="hu-HU" sz="1900" dirty="0" smtClean="0"/>
              <a:t>(BVM866)</a:t>
            </a:r>
            <a:r>
              <a:rPr lang="hu-HU" dirty="0"/>
              <a:t/>
            </a:r>
            <a:br>
              <a:rPr lang="hu-HU" dirty="0"/>
            </a:br>
            <a:endParaRPr lang="hu-HU" dirty="0" smtClean="0"/>
          </a:p>
        </p:txBody>
      </p:sp>
      <p:sp>
        <p:nvSpPr>
          <p:cNvPr id="29700" name="Date Placeholder 4"/>
          <p:cNvSpPr>
            <a:spLocks noGrp="1"/>
          </p:cNvSpPr>
          <p:nvPr>
            <p:ph type="dt" sz="quarter" idx="2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321222F-E3E3-429C-AC57-6E379675A7E3}" type="datetime4">
              <a:rPr lang="en-US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July 14, 2014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TRENECON </a:t>
            </a:r>
            <a:r>
              <a:rPr lang="da-DK"/>
              <a:t>COWI POWERPOINT PRESENTATION</a:t>
            </a:r>
          </a:p>
        </p:txBody>
      </p:sp>
      <p:sp>
        <p:nvSpPr>
          <p:cNvPr id="29702" name="Slide Number Placeholder 6"/>
          <p:cNvSpPr>
            <a:spLocks noGrp="1"/>
          </p:cNvSpPr>
          <p:nvPr>
            <p:ph type="sldNum" sz="quarter" idx="2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70B39AB-C331-4D2A-92A1-18AA1374BF81}" type="slidenum">
              <a:rPr lang="da-DK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7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8679" name="Tartalom helye 12"/>
          <p:cNvSpPr>
            <a:spLocks noGrp="1"/>
          </p:cNvSpPr>
          <p:nvPr>
            <p:ph sz="quarter" idx="15"/>
          </p:nvPr>
        </p:nvSpPr>
        <p:spPr>
          <a:xfrm>
            <a:off x="419100" y="1014413"/>
            <a:ext cx="8305800" cy="4792662"/>
          </a:xfrm>
        </p:spPr>
        <p:txBody>
          <a:bodyPr/>
          <a:lstStyle/>
          <a:p>
            <a:pPr lvl="1"/>
            <a:r>
              <a:rPr lang="hu-HU" dirty="0"/>
              <a:t>A </a:t>
            </a:r>
            <a:r>
              <a:rPr lang="hu-HU" dirty="0" smtClean="0"/>
              <a:t>kötöttpályás </a:t>
            </a:r>
            <a:r>
              <a:rPr lang="hu-HU" dirty="0"/>
              <a:t>közösségi közlekedés járműállományának és infrastruktúrájának együttes fejlesztésével, ezáltal a szolgáltatások általános színvonalának emelésével az egyéni közlekedéssel szembeni versenyképes, minőségi alternatíva kialakítása,</a:t>
            </a:r>
          </a:p>
          <a:p>
            <a:pPr lvl="1"/>
            <a:r>
              <a:rPr lang="hu-HU" dirty="0"/>
              <a:t>A nagy tömegek szállítását környezetbarát módon biztosító villamoshálózat megújítása, a jelenlegi vonalak szükség szerinti korszerűsítése és a hálózat bővítése, ezáltal valamennyi jelenlegi és új utas számára a közösségi közlekedés </a:t>
            </a:r>
            <a:r>
              <a:rPr lang="hu-HU" dirty="0" err="1"/>
              <a:t>utaskomfort</a:t>
            </a:r>
            <a:r>
              <a:rPr lang="hu-HU" dirty="0"/>
              <a:t> színvonalának emelése, jobb közlekedési kapcsolati rendszer biztosítása, </a:t>
            </a:r>
          </a:p>
          <a:p>
            <a:pPr lvl="1"/>
            <a:r>
              <a:rPr lang="hu-HU" dirty="0" smtClean="0"/>
              <a:t>A </a:t>
            </a:r>
            <a:r>
              <a:rPr lang="hu-HU" dirty="0"/>
              <a:t>közút általi akadályoztatások mértékének jelentős csökkentése, ezzel az utazással töltött idők csökkentése,</a:t>
            </a:r>
          </a:p>
          <a:p>
            <a:pPr lvl="1"/>
            <a:r>
              <a:rPr lang="hu-HU" dirty="0"/>
              <a:t>Akadálymentes, modern közlekedési környezet létrehozása a </a:t>
            </a:r>
            <a:r>
              <a:rPr lang="hu-HU" dirty="0" err="1"/>
              <a:t>villamosvonal</a:t>
            </a:r>
            <a:r>
              <a:rPr lang="hu-HU" dirty="0"/>
              <a:t> által kiszolgált területen, a rendelkezésre álló területek minél kedvezőbb és gazdaságosabb felhasználásával,</a:t>
            </a:r>
          </a:p>
          <a:p>
            <a:pPr lvl="1"/>
            <a:r>
              <a:rPr lang="hu-HU" dirty="0"/>
              <a:t>Az üzembiztonság javításával a szolgáltatás megítélésének javítása, valamint a szolgáltatás fenntarthatóságának biztosítása,</a:t>
            </a:r>
          </a:p>
          <a:p>
            <a:pPr lvl="1"/>
            <a:r>
              <a:rPr lang="hu-HU" dirty="0"/>
              <a:t>A fentiek következményeként pedig élhető környezet megteremtése </a:t>
            </a:r>
            <a:r>
              <a:rPr lang="hu-HU" dirty="0" smtClean="0"/>
              <a:t>a tervezett vonal </a:t>
            </a:r>
            <a:r>
              <a:rPr lang="hu-HU" dirty="0"/>
              <a:t>mentén.</a:t>
            </a:r>
          </a:p>
          <a:p>
            <a:pPr marL="228600" indent="-228600">
              <a:buAutoNum type="arabicPeriod"/>
              <a:defRPr/>
            </a:pPr>
            <a:endParaRPr lang="hu-HU" sz="1200" b="1" dirty="0" smtClean="0"/>
          </a:p>
          <a:p>
            <a:pPr marL="342900" indent="-342900">
              <a:buFont typeface="+mj-lt"/>
              <a:buAutoNum type="arabicPeriod"/>
              <a:defRPr/>
            </a:pPr>
            <a:endParaRPr lang="hu-HU" sz="1400" b="1" dirty="0" smtClean="0"/>
          </a:p>
        </p:txBody>
      </p:sp>
      <p:sp>
        <p:nvSpPr>
          <p:cNvPr id="12" name="Téglalap 11"/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530600" y="6121400"/>
            <a:ext cx="2581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TRENECON COWI – UTIBER Konzorcium</a:t>
            </a:r>
          </a:p>
        </p:txBody>
      </p:sp>
      <p:pic>
        <p:nvPicPr>
          <p:cNvPr id="29707" name="Kép 5" descr="Leírás: dokumentum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6119813"/>
            <a:ext cx="7985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5039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>
          <a:xfrm>
            <a:off x="419100" y="612775"/>
            <a:ext cx="8305800" cy="417513"/>
          </a:xfrm>
        </p:spPr>
        <p:txBody>
          <a:bodyPr/>
          <a:lstStyle/>
          <a:p>
            <a:r>
              <a:rPr lang="hu-HU" altLang="hu-HU" b="1" dirty="0" smtClean="0"/>
              <a:t>Az 1-es villamos fejlesztési céljai</a:t>
            </a:r>
          </a:p>
        </p:txBody>
      </p:sp>
      <p:sp>
        <p:nvSpPr>
          <p:cNvPr id="23555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419100" y="311150"/>
            <a:ext cx="8305800" cy="201613"/>
          </a:xfrm>
        </p:spPr>
        <p:txBody>
          <a:bodyPr>
            <a:normAutofit fontScale="47500" lnSpcReduction="20000"/>
          </a:bodyPr>
          <a:lstStyle/>
          <a:p>
            <a:pPr marL="0" lvl="1" indent="0">
              <a:buNone/>
              <a:defRPr/>
            </a:pPr>
            <a:r>
              <a:rPr lang="hu-HU" sz="1900" b="1" dirty="0"/>
              <a:t>1-es villamos Kelenföld vasútállomásig történő </a:t>
            </a:r>
            <a:r>
              <a:rPr lang="hu-HU" sz="1900" b="1" dirty="0" smtClean="0"/>
              <a:t>meghosszabbítása </a:t>
            </a:r>
            <a:r>
              <a:rPr lang="hu-HU" sz="1900" dirty="0" smtClean="0"/>
              <a:t>(BVM866)</a:t>
            </a:r>
            <a:r>
              <a:rPr lang="hu-HU" dirty="0"/>
              <a:t/>
            </a:r>
            <a:br>
              <a:rPr lang="hu-HU" dirty="0"/>
            </a:br>
            <a:endParaRPr lang="hu-HU" dirty="0" smtClean="0"/>
          </a:p>
        </p:txBody>
      </p:sp>
      <p:sp>
        <p:nvSpPr>
          <p:cNvPr id="29700" name="Date Placeholder 4"/>
          <p:cNvSpPr>
            <a:spLocks noGrp="1"/>
          </p:cNvSpPr>
          <p:nvPr>
            <p:ph type="dt" sz="quarter" idx="2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321222F-E3E3-429C-AC57-6E379675A7E3}" type="datetime4">
              <a:rPr lang="en-US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July 14, 2014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TRENECON </a:t>
            </a:r>
            <a:r>
              <a:rPr lang="da-DK"/>
              <a:t>COWI POWERPOINT PRESENTATION</a:t>
            </a:r>
          </a:p>
        </p:txBody>
      </p:sp>
      <p:sp>
        <p:nvSpPr>
          <p:cNvPr id="29702" name="Slide Number Placeholder 6"/>
          <p:cNvSpPr>
            <a:spLocks noGrp="1"/>
          </p:cNvSpPr>
          <p:nvPr>
            <p:ph type="sldNum" sz="quarter" idx="2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70B39AB-C331-4D2A-92A1-18AA1374BF81}" type="slidenum">
              <a:rPr lang="da-DK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8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8679" name="Tartalom helye 12"/>
          <p:cNvSpPr>
            <a:spLocks noGrp="1"/>
          </p:cNvSpPr>
          <p:nvPr>
            <p:ph sz="quarter" idx="15"/>
          </p:nvPr>
        </p:nvSpPr>
        <p:spPr>
          <a:xfrm>
            <a:off x="419100" y="1014413"/>
            <a:ext cx="8305800" cy="4792662"/>
          </a:xfrm>
        </p:spPr>
        <p:txBody>
          <a:bodyPr/>
          <a:lstStyle/>
          <a:p>
            <a:pPr lvl="1"/>
            <a:r>
              <a:rPr lang="hu-HU" dirty="0" smtClean="0"/>
              <a:t>A gerinchálózati </a:t>
            </a:r>
            <a:r>
              <a:rPr lang="hu-HU" b="1" dirty="0" err="1" smtClean="0"/>
              <a:t>villamosgyűrű</a:t>
            </a:r>
            <a:r>
              <a:rPr lang="hu-HU" b="1" dirty="0" smtClean="0"/>
              <a:t> bezárása M4 elérésével</a:t>
            </a:r>
          </a:p>
          <a:p>
            <a:pPr lvl="1"/>
            <a:r>
              <a:rPr lang="hu-HU" b="1" dirty="0" smtClean="0"/>
              <a:t>Dél-Buda – Dél-Pest </a:t>
            </a:r>
            <a:r>
              <a:rPr lang="hu-HU" dirty="0" smtClean="0"/>
              <a:t>tömegközlekedési </a:t>
            </a:r>
            <a:r>
              <a:rPr lang="hu-HU" b="1" dirty="0" smtClean="0"/>
              <a:t>kapcsolat</a:t>
            </a:r>
            <a:r>
              <a:rPr lang="hu-HU" dirty="0" smtClean="0"/>
              <a:t> javítása</a:t>
            </a:r>
          </a:p>
          <a:p>
            <a:pPr lvl="1"/>
            <a:r>
              <a:rPr lang="hu-HU" dirty="0" err="1" smtClean="0"/>
              <a:t>Gyorsvillamos</a:t>
            </a:r>
            <a:r>
              <a:rPr lang="hu-HU" dirty="0" smtClean="0"/>
              <a:t> jelleg megtartása</a:t>
            </a:r>
          </a:p>
          <a:p>
            <a:pPr lvl="1"/>
            <a:r>
              <a:rPr lang="hu-HU" b="1" dirty="0" smtClean="0"/>
              <a:t>Elővárosi vasút (Kelenföld vasútállomás) </a:t>
            </a:r>
            <a:r>
              <a:rPr lang="hu-HU" b="1" dirty="0" err="1"/>
              <a:t>intermodális</a:t>
            </a:r>
            <a:r>
              <a:rPr lang="hu-HU" b="1" dirty="0"/>
              <a:t> kapcsolatainak </a:t>
            </a:r>
            <a:r>
              <a:rPr lang="hu-HU" b="1" dirty="0" smtClean="0"/>
              <a:t>javítása</a:t>
            </a:r>
          </a:p>
          <a:p>
            <a:pPr lvl="1"/>
            <a:r>
              <a:rPr lang="hu-HU" dirty="0" smtClean="0"/>
              <a:t>Az 1-es </a:t>
            </a:r>
            <a:r>
              <a:rPr lang="hu-HU" dirty="0" err="1" smtClean="0"/>
              <a:t>villamosvonal</a:t>
            </a:r>
            <a:r>
              <a:rPr lang="hu-HU" dirty="0" smtClean="0"/>
              <a:t> átszállási kapcsolatainak bővítése</a:t>
            </a:r>
          </a:p>
          <a:p>
            <a:pPr lvl="1"/>
            <a:r>
              <a:rPr lang="hu-HU" dirty="0" smtClean="0"/>
              <a:t>A </a:t>
            </a:r>
            <a:r>
              <a:rPr lang="hu-HU" b="1" dirty="0" smtClean="0"/>
              <a:t>párhuzamos autóbusz-közlekedés kiváltása</a:t>
            </a:r>
          </a:p>
          <a:p>
            <a:pPr lvl="1"/>
            <a:r>
              <a:rPr lang="hu-HU" dirty="0" smtClean="0"/>
              <a:t>A </a:t>
            </a:r>
            <a:r>
              <a:rPr lang="hu-HU" dirty="0"/>
              <a:t>párhuzamos kerékpáros hálózat </a:t>
            </a:r>
            <a:r>
              <a:rPr lang="hu-HU" dirty="0" smtClean="0"/>
              <a:t>fejlesztése</a:t>
            </a:r>
          </a:p>
          <a:p>
            <a:pPr lvl="1"/>
            <a:r>
              <a:rPr lang="hu-HU" dirty="0" smtClean="0"/>
              <a:t>A kapcsolódó </a:t>
            </a:r>
            <a:r>
              <a:rPr lang="hu-HU" b="1" dirty="0" smtClean="0"/>
              <a:t>közterületek összehangolt </a:t>
            </a:r>
            <a:r>
              <a:rPr lang="hu-HU" dirty="0" smtClean="0"/>
              <a:t>fejlesztése</a:t>
            </a:r>
          </a:p>
          <a:p>
            <a:pPr lvl="1"/>
            <a:r>
              <a:rPr lang="hu-HU" dirty="0"/>
              <a:t>A közterületi </a:t>
            </a:r>
            <a:r>
              <a:rPr lang="hu-HU" b="1" dirty="0"/>
              <a:t>parkoló kapacitás </a:t>
            </a:r>
            <a:r>
              <a:rPr lang="hu-HU" dirty="0" smtClean="0"/>
              <a:t>minél nagyobb mértékű </a:t>
            </a:r>
            <a:r>
              <a:rPr lang="hu-HU" b="1" dirty="0" smtClean="0"/>
              <a:t>megtartása</a:t>
            </a:r>
            <a:endParaRPr lang="hu-HU" b="1" dirty="0"/>
          </a:p>
          <a:p>
            <a:pPr lvl="1"/>
            <a:endParaRPr lang="hu-HU" dirty="0"/>
          </a:p>
          <a:p>
            <a:pPr lvl="1"/>
            <a:endParaRPr lang="hu-HU" dirty="0"/>
          </a:p>
          <a:p>
            <a:pPr marL="228600" indent="-228600">
              <a:buAutoNum type="arabicPeriod"/>
              <a:defRPr/>
            </a:pPr>
            <a:endParaRPr lang="hu-HU" sz="1200" b="1" dirty="0" smtClean="0"/>
          </a:p>
          <a:p>
            <a:pPr marL="342900" indent="-342900">
              <a:buFont typeface="+mj-lt"/>
              <a:buAutoNum type="arabicPeriod"/>
              <a:defRPr/>
            </a:pPr>
            <a:endParaRPr lang="hu-HU" sz="1400" b="1" dirty="0" smtClean="0"/>
          </a:p>
        </p:txBody>
      </p:sp>
      <p:sp>
        <p:nvSpPr>
          <p:cNvPr id="12" name="Téglalap 11"/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530600" y="6121400"/>
            <a:ext cx="2581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TRENECON COWI – UTIBER Konzorcium</a:t>
            </a:r>
          </a:p>
        </p:txBody>
      </p:sp>
      <p:pic>
        <p:nvPicPr>
          <p:cNvPr id="29707" name="Kép 5" descr="Leírás: dokumentum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6119813"/>
            <a:ext cx="7985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17420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>
          <a:xfrm>
            <a:off x="419100" y="612775"/>
            <a:ext cx="8305800" cy="417513"/>
          </a:xfrm>
        </p:spPr>
        <p:txBody>
          <a:bodyPr/>
          <a:lstStyle/>
          <a:p>
            <a:r>
              <a:rPr lang="hu-HU" altLang="hu-HU" b="1" dirty="0" smtClean="0"/>
              <a:t>Adottságok a tervezés során</a:t>
            </a:r>
            <a:endParaRPr lang="hu-HU" altLang="hu-HU" b="1" dirty="0" smtClean="0"/>
          </a:p>
        </p:txBody>
      </p:sp>
      <p:sp>
        <p:nvSpPr>
          <p:cNvPr id="23555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419100" y="311150"/>
            <a:ext cx="8305800" cy="201613"/>
          </a:xfrm>
        </p:spPr>
        <p:txBody>
          <a:bodyPr>
            <a:normAutofit fontScale="47500" lnSpcReduction="20000"/>
          </a:bodyPr>
          <a:lstStyle/>
          <a:p>
            <a:pPr marL="0" lvl="1" indent="0">
              <a:buNone/>
              <a:defRPr/>
            </a:pPr>
            <a:r>
              <a:rPr lang="hu-HU" sz="1900" b="1" dirty="0"/>
              <a:t>1-es villamos Kelenföld vasútállomásig történő </a:t>
            </a:r>
            <a:r>
              <a:rPr lang="hu-HU" sz="1900" b="1" dirty="0" smtClean="0"/>
              <a:t>meghosszabbítása </a:t>
            </a:r>
            <a:r>
              <a:rPr lang="hu-HU" sz="1900" dirty="0" smtClean="0"/>
              <a:t>(BVM866)</a:t>
            </a:r>
            <a:r>
              <a:rPr lang="hu-HU" dirty="0"/>
              <a:t/>
            </a:r>
            <a:br>
              <a:rPr lang="hu-HU" dirty="0"/>
            </a:br>
            <a:endParaRPr lang="hu-HU" dirty="0" smtClean="0"/>
          </a:p>
        </p:txBody>
      </p:sp>
      <p:sp>
        <p:nvSpPr>
          <p:cNvPr id="29700" name="Date Placeholder 4"/>
          <p:cNvSpPr>
            <a:spLocks noGrp="1"/>
          </p:cNvSpPr>
          <p:nvPr>
            <p:ph type="dt" sz="quarter" idx="2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321222F-E3E3-429C-AC57-6E379675A7E3}" type="datetime4">
              <a:rPr lang="en-US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July 14, 2014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TRENECON </a:t>
            </a:r>
            <a:r>
              <a:rPr lang="da-DK"/>
              <a:t>COWI POWERPOINT PRESENTATION</a:t>
            </a:r>
          </a:p>
        </p:txBody>
      </p:sp>
      <p:sp>
        <p:nvSpPr>
          <p:cNvPr id="29702" name="Slide Number Placeholder 6"/>
          <p:cNvSpPr>
            <a:spLocks noGrp="1"/>
          </p:cNvSpPr>
          <p:nvPr>
            <p:ph type="sldNum" sz="quarter" idx="2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70B39AB-C331-4D2A-92A1-18AA1374BF81}" type="slidenum">
              <a:rPr lang="da-DK" altLang="hu-HU" smtClean="0">
                <a:solidFill>
                  <a:schemeClr val="tx2"/>
                </a:solidFill>
                <a:latin typeface="Verdana" pitchFamily="34" charset="0"/>
              </a:rPr>
              <a:pPr eaLnBrk="1" hangingPunct="1"/>
              <a:t>9</a:t>
            </a:fld>
            <a:endParaRPr lang="da-DK" altLang="hu-HU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8679" name="Tartalom helye 12"/>
          <p:cNvSpPr>
            <a:spLocks noGrp="1"/>
          </p:cNvSpPr>
          <p:nvPr>
            <p:ph sz="quarter" idx="15"/>
          </p:nvPr>
        </p:nvSpPr>
        <p:spPr>
          <a:xfrm>
            <a:off x="419100" y="1014413"/>
            <a:ext cx="8305800" cy="4792662"/>
          </a:xfrm>
        </p:spPr>
        <p:txBody>
          <a:bodyPr/>
          <a:lstStyle/>
          <a:p>
            <a:pPr marL="342900" indent="-342900">
              <a:buFont typeface="Verdana" pitchFamily="34" charset="0"/>
              <a:buAutoNum type="arabicPeriod"/>
              <a:defRPr/>
            </a:pPr>
            <a:r>
              <a:rPr lang="hu-HU" sz="1400" dirty="0" smtClean="0"/>
              <a:t>Etele tér tervezett kialakítása</a:t>
            </a:r>
          </a:p>
          <a:p>
            <a:pPr marL="701675" lvl="1" indent="-342900">
              <a:defRPr/>
            </a:pPr>
            <a:r>
              <a:rPr lang="hu-HU" sz="1200" dirty="0"/>
              <a:t>Korábbi nyertes tervpályázat és a </a:t>
            </a:r>
            <a:r>
              <a:rPr lang="hu-HU" sz="1200" dirty="0" smtClean="0"/>
              <a:t>vonatkozó</a:t>
            </a:r>
          </a:p>
          <a:p>
            <a:pPr marL="358775" lvl="1" indent="0">
              <a:buNone/>
              <a:defRPr/>
            </a:pPr>
            <a:r>
              <a:rPr lang="hu-HU" sz="1200" dirty="0" smtClean="0"/>
              <a:t> </a:t>
            </a:r>
            <a:r>
              <a:rPr lang="hu-HU" sz="1200" dirty="0"/>
              <a:t>Kerületi Szabályozási Terv alapján</a:t>
            </a:r>
          </a:p>
          <a:p>
            <a:pPr marL="701675" lvl="1" indent="-342900">
              <a:defRPr/>
            </a:pPr>
            <a:r>
              <a:rPr lang="hu-HU" sz="1200" dirty="0"/>
              <a:t>Jelentős gyalogos és közcélú felületek a </a:t>
            </a:r>
            <a:endParaRPr lang="hu-HU" sz="1200" dirty="0" smtClean="0"/>
          </a:p>
          <a:p>
            <a:pPr marL="358775" lvl="1" indent="0">
              <a:buNone/>
              <a:defRPr/>
            </a:pPr>
            <a:r>
              <a:rPr lang="hu-HU" sz="1200" dirty="0" smtClean="0"/>
              <a:t>lehatárolt </a:t>
            </a:r>
            <a:r>
              <a:rPr lang="hu-HU" sz="1200" dirty="0"/>
              <a:t>közlekedési felületek között</a:t>
            </a:r>
          </a:p>
          <a:p>
            <a:pPr marL="701675" lvl="1" indent="-342900">
              <a:defRPr/>
            </a:pPr>
            <a:r>
              <a:rPr lang="hu-HU" sz="1200" dirty="0"/>
              <a:t>Somogyi út déli meghosszabbításának lehetősége</a:t>
            </a:r>
          </a:p>
          <a:p>
            <a:pPr marL="342900" indent="-342900">
              <a:buFont typeface="Verdana" pitchFamily="34" charset="0"/>
              <a:buAutoNum type="arabicPeriod"/>
              <a:defRPr/>
            </a:pPr>
            <a:r>
              <a:rPr lang="hu-HU" sz="1400" dirty="0" smtClean="0"/>
              <a:t>Etele </a:t>
            </a:r>
            <a:r>
              <a:rPr lang="hu-HU" sz="1400" dirty="0"/>
              <a:t>tér kiépítésének ütemezett </a:t>
            </a:r>
            <a:r>
              <a:rPr lang="hu-HU" sz="1400" dirty="0" smtClean="0"/>
              <a:t>megvalósítása</a:t>
            </a:r>
          </a:p>
          <a:p>
            <a:pPr lvl="1">
              <a:defRPr/>
            </a:pPr>
            <a:r>
              <a:rPr lang="hu-HU" sz="1200" dirty="0"/>
              <a:t>P+R kapacitások ütemezett kiépítése</a:t>
            </a:r>
          </a:p>
          <a:p>
            <a:pPr lvl="1">
              <a:defRPr/>
            </a:pPr>
            <a:r>
              <a:rPr lang="hu-HU" sz="1200" dirty="0" smtClean="0"/>
              <a:t>buszvégállomások </a:t>
            </a:r>
            <a:r>
              <a:rPr lang="hu-HU" sz="1200" dirty="0"/>
              <a:t>ütemezett </a:t>
            </a:r>
            <a:r>
              <a:rPr lang="hu-HU" sz="1200" dirty="0" smtClean="0"/>
              <a:t>átépítése</a:t>
            </a:r>
            <a:endParaRPr lang="hu-HU" sz="1200" dirty="0" smtClean="0"/>
          </a:p>
          <a:p>
            <a:pPr lvl="1">
              <a:defRPr/>
            </a:pPr>
            <a:r>
              <a:rPr lang="hu-HU" sz="1200" dirty="0"/>
              <a:t>Kombinált utasforgalmi épület</a:t>
            </a:r>
          </a:p>
          <a:p>
            <a:pPr marL="341312" indent="-342900">
              <a:buFont typeface="+mj-lt"/>
              <a:buAutoNum type="arabicPeriod"/>
              <a:defRPr/>
            </a:pPr>
            <a:r>
              <a:rPr lang="hu-HU" sz="1400" dirty="0" smtClean="0"/>
              <a:t>Futureal </a:t>
            </a:r>
            <a:r>
              <a:rPr lang="hu-HU" sz="1400" dirty="0"/>
              <a:t>beruházás + </a:t>
            </a:r>
            <a:endParaRPr lang="hu-HU" sz="1400" dirty="0" smtClean="0"/>
          </a:p>
          <a:p>
            <a:pPr marL="0" indent="0">
              <a:buNone/>
              <a:defRPr/>
            </a:pPr>
            <a:r>
              <a:rPr lang="hu-HU" sz="1200" dirty="0" smtClean="0"/>
              <a:t>további </a:t>
            </a:r>
            <a:r>
              <a:rPr lang="hu-HU" sz="1200" dirty="0" smtClean="0"/>
              <a:t>várható ingatlanfejlesztések </a:t>
            </a:r>
            <a:r>
              <a:rPr lang="hu-HU" sz="1200" dirty="0"/>
              <a:t>a Somogyi út </a:t>
            </a:r>
            <a:r>
              <a:rPr lang="hu-HU" sz="1200" dirty="0" smtClean="0"/>
              <a:t>mentén</a:t>
            </a:r>
          </a:p>
          <a:p>
            <a:pPr marL="0" indent="0">
              <a:buNone/>
              <a:defRPr/>
            </a:pPr>
            <a:endParaRPr lang="hu-HU" sz="1400" b="1" dirty="0" smtClean="0"/>
          </a:p>
          <a:p>
            <a:pPr marL="0" indent="0">
              <a:buNone/>
              <a:defRPr/>
            </a:pPr>
            <a:r>
              <a:rPr lang="hu-HU" sz="1400" b="1" dirty="0" smtClean="0"/>
              <a:t>1-es </a:t>
            </a:r>
            <a:r>
              <a:rPr lang="hu-HU" sz="1400" b="1" dirty="0" err="1" smtClean="0"/>
              <a:t>villamosvonal</a:t>
            </a:r>
            <a:r>
              <a:rPr lang="hu-HU" sz="1400" b="1" dirty="0" smtClean="0"/>
              <a:t> adottságai</a:t>
            </a:r>
            <a:endParaRPr lang="hu-HU" sz="1400" b="1" dirty="0"/>
          </a:p>
          <a:p>
            <a:pPr marL="341312" indent="-342900">
              <a:buFont typeface="+mj-lt"/>
              <a:buAutoNum type="arabicPeriod"/>
              <a:defRPr/>
            </a:pPr>
            <a:r>
              <a:rPr lang="hu-HU" sz="1200" dirty="0" smtClean="0"/>
              <a:t>Hosszú jármű (alacsonypadlós, korszerű szerelvények ütemezetten váltják le a Tatra T5C5 villamosokat)</a:t>
            </a:r>
          </a:p>
          <a:p>
            <a:pPr marL="341312" indent="-342900">
              <a:buFont typeface="+mj-lt"/>
              <a:buAutoNum type="arabicPeriod"/>
              <a:defRPr/>
            </a:pPr>
            <a:r>
              <a:rPr lang="hu-HU" sz="1200" dirty="0" err="1" smtClean="0"/>
              <a:t>Gyorsvillamos</a:t>
            </a:r>
            <a:r>
              <a:rPr lang="hu-HU" sz="1200" dirty="0" smtClean="0"/>
              <a:t> jelleg</a:t>
            </a:r>
          </a:p>
          <a:p>
            <a:pPr marL="341312" indent="-342900">
              <a:buFont typeface="+mj-lt"/>
              <a:buAutoNum type="arabicPeriod"/>
              <a:defRPr/>
            </a:pPr>
            <a:r>
              <a:rPr lang="hu-HU" sz="1200" dirty="0" smtClean="0"/>
              <a:t>Egységes, középen vezetett pálya és középperonos megállóhely kialakítás a teljes vonalon</a:t>
            </a:r>
          </a:p>
          <a:p>
            <a:pPr marL="341312" indent="-342900">
              <a:buFont typeface="+mj-lt"/>
              <a:buAutoNum type="arabicPeriod"/>
              <a:defRPr/>
            </a:pPr>
            <a:r>
              <a:rPr lang="hu-HU" sz="1200" dirty="0" smtClean="0"/>
              <a:t>Egységes építészeti arculat (Céh Zrt.) az egész vonalon</a:t>
            </a:r>
            <a:endParaRPr lang="hu-HU" sz="1200" dirty="0"/>
          </a:p>
          <a:p>
            <a:pPr lvl="1">
              <a:defRPr/>
            </a:pPr>
            <a:endParaRPr lang="hu-HU" dirty="0"/>
          </a:p>
          <a:p>
            <a:pPr marL="228600" indent="-228600">
              <a:buAutoNum type="arabicPeriod"/>
              <a:defRPr/>
            </a:pPr>
            <a:endParaRPr lang="hu-HU" sz="1200" b="1" dirty="0" smtClean="0"/>
          </a:p>
          <a:p>
            <a:pPr marL="342900" indent="-342900">
              <a:buFont typeface="+mj-lt"/>
              <a:buAutoNum type="arabicPeriod"/>
              <a:defRPr/>
            </a:pPr>
            <a:endParaRPr lang="hu-HU" sz="1400" b="1" dirty="0" smtClean="0"/>
          </a:p>
        </p:txBody>
      </p:sp>
      <p:sp>
        <p:nvSpPr>
          <p:cNvPr id="12" name="Téglalap 11"/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95C1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 err="1">
              <a:solidFill>
                <a:schemeClr val="tx1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530600" y="6121400"/>
            <a:ext cx="2581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TRENECON COWI – UTIBER Konzorcium</a:t>
            </a:r>
          </a:p>
        </p:txBody>
      </p:sp>
      <p:pic>
        <p:nvPicPr>
          <p:cNvPr id="29707" name="Kép 5" descr="Leírás: dokumentum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6119813"/>
            <a:ext cx="7985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6906"/>
            <a:ext cx="4572000" cy="2246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016" y="2380558"/>
            <a:ext cx="4572984" cy="2124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2880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WI MASTER 4_3">
  <a:themeElements>
    <a:clrScheme name="Szürkeárnyalato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2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+mj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OWI">
      <a:dk1>
        <a:srgbClr val="1F1F1F"/>
      </a:dk1>
      <a:lt1>
        <a:sysClr val="window" lastClr="FFFFFF"/>
      </a:lt1>
      <a:dk2>
        <a:srgbClr val="58595B"/>
      </a:dk2>
      <a:lt2>
        <a:srgbClr val="D0C7BD"/>
      </a:lt2>
      <a:accent1>
        <a:srgbClr val="9F948A"/>
      </a:accent1>
      <a:accent2>
        <a:srgbClr val="44626A"/>
      </a:accent2>
      <a:accent3>
        <a:srgbClr val="F04E23"/>
      </a:accent3>
      <a:accent4>
        <a:srgbClr val="B3D455"/>
      </a:accent4>
      <a:accent5>
        <a:srgbClr val="818B96"/>
      </a:accent5>
      <a:accent6>
        <a:srgbClr val="D0C7BD"/>
      </a:accent6>
      <a:hlink>
        <a:srgbClr val="F04E23"/>
      </a:hlink>
      <a:folHlink>
        <a:srgbClr val="B3D455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WI">
      <a:dk1>
        <a:srgbClr val="1F1F1F"/>
      </a:dk1>
      <a:lt1>
        <a:sysClr val="window" lastClr="FFFFFF"/>
      </a:lt1>
      <a:dk2>
        <a:srgbClr val="58595B"/>
      </a:dk2>
      <a:lt2>
        <a:srgbClr val="D0C7BD"/>
      </a:lt2>
      <a:accent1>
        <a:srgbClr val="9F948A"/>
      </a:accent1>
      <a:accent2>
        <a:srgbClr val="44626A"/>
      </a:accent2>
      <a:accent3>
        <a:srgbClr val="F04E23"/>
      </a:accent3>
      <a:accent4>
        <a:srgbClr val="B3D455"/>
      </a:accent4>
      <a:accent5>
        <a:srgbClr val="818B96"/>
      </a:accent5>
      <a:accent6>
        <a:srgbClr val="D0C7BD"/>
      </a:accent6>
      <a:hlink>
        <a:srgbClr val="F04E23"/>
      </a:hlink>
      <a:folHlink>
        <a:srgbClr val="B3D455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4996</TotalTime>
  <Words>1908</Words>
  <Application>Microsoft Office PowerPoint</Application>
  <PresentationFormat>Diavetítés a képernyőre (4:3 oldalarány)</PresentationFormat>
  <Paragraphs>424</Paragraphs>
  <Slides>26</Slides>
  <Notes>0</Notes>
  <HiddenSlides>2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28" baseType="lpstr">
      <vt:lpstr>COWI MASTER 4_3</vt:lpstr>
      <vt:lpstr>Acrobat Document</vt:lpstr>
      <vt:lpstr>A fővárosi villamoshálózat és trolibuszhálózat egységes fejlesztési koncepciója, megvalósíthatósági tanulmány (BVM866)  1-es villamos meghosszabbítása Kelenföldi vasútállomásig (egyesített terv)  LAKOSSÁGI FÓRUM    </vt:lpstr>
      <vt:lpstr>Mai témák</vt:lpstr>
      <vt:lpstr>Kik vagyunk?</vt:lpstr>
      <vt:lpstr>Kik vagyunk?</vt:lpstr>
      <vt:lpstr>Tervezési feladat</vt:lpstr>
      <vt:lpstr>Előzmények</vt:lpstr>
      <vt:lpstr>A fejlesztés általános céljai</vt:lpstr>
      <vt:lpstr>Az 1-es villamos fejlesztési céljai</vt:lpstr>
      <vt:lpstr>Adottságok a tervezés során</vt:lpstr>
      <vt:lpstr>Az előtanulmányban vizsgált változatok</vt:lpstr>
      <vt:lpstr>A kiválasztott megoldás jellemzői</vt:lpstr>
      <vt:lpstr>A kiválasztott megoldás jellemzői</vt:lpstr>
      <vt:lpstr>A kiválasztott megoldás jellemzői</vt:lpstr>
      <vt:lpstr>A kiválasztott megoldás jellemzői</vt:lpstr>
      <vt:lpstr>A kiválasztott megoldás jellemzői</vt:lpstr>
      <vt:lpstr>A kiválasztott megoldás jellemzői</vt:lpstr>
      <vt:lpstr>A kiválasztott megoldás jellemzői</vt:lpstr>
      <vt:lpstr>A kiválasztott megoldás jellemzői</vt:lpstr>
      <vt:lpstr>A kiválasztott megoldás jellemzői</vt:lpstr>
      <vt:lpstr>A kiválasztott megoldás jellemzői</vt:lpstr>
      <vt:lpstr>A kiválasztott megoldás jellemzői</vt:lpstr>
      <vt:lpstr>A kiválasztott megoldás jellemzői</vt:lpstr>
      <vt:lpstr>Kérdések, vélemények</vt:lpstr>
      <vt:lpstr>Köszönjük a figyelmet!</vt:lpstr>
      <vt:lpstr>A kiválasztott megoldás jellemzői</vt:lpstr>
      <vt:lpstr>A kiválasztott megoldás jellemzői</vt:lpstr>
    </vt:vector>
  </TitlesOfParts>
  <Company>COWI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"TramTrain" integrált villamos- és nagyvasúti rendszer bevezetése Hódmezővásárhely és Szeged viszony-latában és villamos fejlesztés Hódmezővásárhelyen        Döntéselőkészítés, 2012. február 17.</dc:title>
  <dc:creator>Hovorka János</dc:creator>
  <cp:lastModifiedBy>Gábor Dávid</cp:lastModifiedBy>
  <cp:revision>379</cp:revision>
  <dcterms:created xsi:type="dcterms:W3CDTF">2012-02-14T08:12:31Z</dcterms:created>
  <dcterms:modified xsi:type="dcterms:W3CDTF">2014-07-14T11:30:39Z</dcterms:modified>
</cp:coreProperties>
</file>